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1"/>
  </p:notesMasterIdLst>
  <p:sldIdLst>
    <p:sldId id="270" r:id="rId2"/>
    <p:sldId id="281" r:id="rId3"/>
    <p:sldId id="273" r:id="rId4"/>
    <p:sldId id="299" r:id="rId5"/>
    <p:sldId id="300" r:id="rId6"/>
    <p:sldId id="280" r:id="rId7"/>
    <p:sldId id="304" r:id="rId8"/>
    <p:sldId id="302" r:id="rId9"/>
    <p:sldId id="303" r:id="rId10"/>
    <p:sldId id="276" r:id="rId11"/>
    <p:sldId id="283" r:id="rId12"/>
    <p:sldId id="284" r:id="rId13"/>
    <p:sldId id="287" r:id="rId14"/>
    <p:sldId id="307" r:id="rId15"/>
    <p:sldId id="286" r:id="rId16"/>
    <p:sldId id="291" r:id="rId17"/>
    <p:sldId id="289" r:id="rId18"/>
    <p:sldId id="290" r:id="rId19"/>
    <p:sldId id="260" r:id="rId20"/>
    <p:sldId id="262" r:id="rId21"/>
    <p:sldId id="292" r:id="rId22"/>
    <p:sldId id="293" r:id="rId23"/>
    <p:sldId id="295" r:id="rId24"/>
    <p:sldId id="264" r:id="rId25"/>
    <p:sldId id="298" r:id="rId26"/>
    <p:sldId id="297" r:id="rId27"/>
    <p:sldId id="306" r:id="rId28"/>
    <p:sldId id="268" r:id="rId29"/>
    <p:sldId id="305" r:id="rId30"/>
  </p:sldIdLst>
  <p:sldSz cx="12192000" cy="6858000"/>
  <p:notesSz cx="6858000" cy="9144000"/>
  <p:embeddedFontLst>
    <p:embeddedFont>
      <p:font typeface="12롯데마트행복Medium" panose="02020603020101020101" pitchFamily="18" charset="-127"/>
      <p:regular r:id="rId32"/>
    </p:embeddedFont>
    <p:embeddedFont>
      <p:font typeface="210 콤퓨타세탁 B" panose="02020603020101020101" pitchFamily="18" charset="-127"/>
      <p:regular r:id="rId33"/>
    </p:embeddedFont>
    <p:embeddedFont>
      <p:font typeface="210 콤퓨타세탁 L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야놀자 야체 B" panose="02020603020101020101" pitchFamily="18" charset="-127"/>
      <p:bold r:id="rId37"/>
    </p:embeddedFont>
    <p:embeddedFont>
      <p:font typeface="타이포_쌍문동 스텐실" panose="02020503020101020101" pitchFamily="18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효빈 김" initials="효김" lastIdx="1" clrIdx="0">
    <p:extLst>
      <p:ext uri="{19B8F6BF-5375-455C-9EA6-DF929625EA0E}">
        <p15:presenceInfo xmlns:p15="http://schemas.microsoft.com/office/powerpoint/2012/main" userId="25360692ce3598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62626"/>
    <a:srgbClr val="E8E2E0"/>
    <a:srgbClr val="1ACA6A"/>
    <a:srgbClr val="1FC57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35" autoAdjust="0"/>
    <p:restoredTop sz="85804" autoAdjust="0"/>
  </p:normalViewPr>
  <p:slideViewPr>
    <p:cSldViewPr snapToGrid="0">
      <p:cViewPr>
        <p:scale>
          <a:sx n="75" d="100"/>
          <a:sy n="75" d="100"/>
        </p:scale>
        <p:origin x="1195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1522B-3835-4844-B9CF-31BAC4ED15A1}" type="datetimeFigureOut">
              <a:rPr lang="ko-KR" altLang="en-US" smtClean="0"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423E6-8815-4FF6-93D6-AA09F9B0F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64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월말</a:t>
            </a:r>
            <a:r>
              <a:rPr lang="en-US" altLang="ko-KR" dirty="0"/>
              <a:t>~7</a:t>
            </a:r>
            <a:r>
              <a:rPr lang="ko-KR" altLang="en-US" dirty="0"/>
              <a:t>월초 </a:t>
            </a:r>
            <a:r>
              <a:rPr lang="en-US" altLang="ko-KR" dirty="0"/>
              <a:t>: </a:t>
            </a:r>
            <a:r>
              <a:rPr lang="ko-KR" altLang="en-US" dirty="0"/>
              <a:t>개별로 </a:t>
            </a:r>
            <a:r>
              <a:rPr lang="en-US" altLang="ko-KR" dirty="0"/>
              <a:t>C# WPF </a:t>
            </a:r>
            <a:r>
              <a:rPr lang="ko-KR" altLang="en-US" dirty="0"/>
              <a:t>공부해오기 </a:t>
            </a:r>
            <a:r>
              <a:rPr lang="en-US" altLang="ko-KR" dirty="0"/>
              <a:t>(CS </a:t>
            </a:r>
            <a:r>
              <a:rPr lang="ko-KR" altLang="en-US" dirty="0"/>
              <a:t>공부하면서 </a:t>
            </a:r>
            <a:r>
              <a:rPr lang="en-US" altLang="ko-KR" dirty="0" err="1"/>
              <a:t>xaml</a:t>
            </a:r>
            <a:r>
              <a:rPr lang="ko-KR" altLang="en-US" dirty="0"/>
              <a:t>과 </a:t>
            </a:r>
            <a:r>
              <a:rPr lang="en-US" altLang="ko-KR" dirty="0" err="1"/>
              <a:t>xaml.cs</a:t>
            </a:r>
            <a:r>
              <a:rPr lang="en-US" altLang="ko-KR" dirty="0"/>
              <a:t> </a:t>
            </a:r>
            <a:r>
              <a:rPr lang="ko-KR" altLang="en-US" dirty="0"/>
              <a:t>까지 공부해보고 추가적으로 </a:t>
            </a:r>
            <a:r>
              <a:rPr lang="en-US" altLang="ko-KR" dirty="0"/>
              <a:t>socket </a:t>
            </a:r>
            <a:r>
              <a:rPr lang="ko-KR" altLang="en-US" dirty="0"/>
              <a:t>과 </a:t>
            </a:r>
            <a:r>
              <a:rPr lang="en-US" altLang="ko-KR" dirty="0"/>
              <a:t>DB </a:t>
            </a:r>
            <a:r>
              <a:rPr lang="ko-KR" altLang="en-US" dirty="0"/>
              <a:t>공부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월말</a:t>
            </a:r>
            <a:r>
              <a:rPr lang="en-US" altLang="ko-KR" dirty="0"/>
              <a:t>~8</a:t>
            </a:r>
            <a:r>
              <a:rPr lang="ko-KR" altLang="en-US" dirty="0"/>
              <a:t>월초 </a:t>
            </a:r>
            <a:r>
              <a:rPr lang="en-US" altLang="ko-KR" dirty="0"/>
              <a:t>: </a:t>
            </a:r>
            <a:r>
              <a:rPr lang="ko-KR" altLang="en-US" dirty="0"/>
              <a:t>개별로 회원가입 로그인 가능한 페이지 </a:t>
            </a:r>
            <a:r>
              <a:rPr lang="ko-KR" altLang="en-US" dirty="0" err="1"/>
              <a:t>만들어오기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컨샙정하기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프로젝트를 위한 메신저</a:t>
            </a:r>
            <a:r>
              <a:rPr lang="en-US" altLang="ko-KR" dirty="0"/>
              <a:t>) Puzzle</a:t>
            </a:r>
            <a:r>
              <a:rPr lang="ko-KR" altLang="en-US" dirty="0"/>
              <a:t>로 </a:t>
            </a:r>
            <a:r>
              <a:rPr lang="ko-KR" altLang="en-US" dirty="0" err="1"/>
              <a:t>정했었음</a:t>
            </a:r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월초</a:t>
            </a:r>
            <a:r>
              <a:rPr lang="en-US" altLang="ko-KR" dirty="0"/>
              <a:t>~9</a:t>
            </a:r>
            <a:r>
              <a:rPr lang="ko-KR" altLang="en-US" dirty="0"/>
              <a:t>월말</a:t>
            </a:r>
            <a:r>
              <a:rPr lang="en-US" altLang="ko-KR" dirty="0"/>
              <a:t> : Puzzle</a:t>
            </a:r>
            <a:r>
              <a:rPr lang="ko-KR" altLang="en-US" dirty="0"/>
              <a:t>만의 색깔 </a:t>
            </a:r>
            <a:r>
              <a:rPr lang="ko-KR" altLang="en-US" dirty="0" err="1"/>
              <a:t>민트색으로</a:t>
            </a:r>
            <a:r>
              <a:rPr lang="ko-KR" altLang="en-US" dirty="0"/>
              <a:t> 정하고 회원가입 로그인 친구추가</a:t>
            </a:r>
            <a:r>
              <a:rPr lang="en-US" altLang="ko-KR" dirty="0"/>
              <a:t> </a:t>
            </a:r>
            <a:r>
              <a:rPr lang="ko-KR" altLang="en-US" dirty="0"/>
              <a:t>친구목록 </a:t>
            </a:r>
            <a:r>
              <a:rPr lang="en-US" altLang="ko-KR" dirty="0"/>
              <a:t>1:1 </a:t>
            </a:r>
            <a:r>
              <a:rPr lang="ko-KR" altLang="en-US" dirty="0"/>
              <a:t>채팅 기능까지 구현하고 </a:t>
            </a:r>
            <a:r>
              <a:rPr lang="en-US" altLang="ko-KR" dirty="0" err="1"/>
              <a:t>ui</a:t>
            </a:r>
            <a:r>
              <a:rPr lang="ko-KR" altLang="en-US" dirty="0"/>
              <a:t>도 만들었음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월초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423E6-8815-4FF6-93D6-AA09F9B0F5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5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8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32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65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9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90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247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6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3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13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0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4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hyperlink" Target="https://github.com/fancuk/MessengerProject" TargetMode="External"/><Relationship Id="rId12" Type="http://schemas.openxmlformats.org/officeDocument/2006/relationships/hyperlink" Target="https://github.com/hjg0629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hyperlink" Target="https://github.com/damin8" TargetMode="External"/><Relationship Id="rId5" Type="http://schemas.openxmlformats.org/officeDocument/2006/relationships/image" Target="../media/image64.png"/><Relationship Id="rId10" Type="http://schemas.openxmlformats.org/officeDocument/2006/relationships/hyperlink" Target="https://github.com/sg05138" TargetMode="External"/><Relationship Id="rId4" Type="http://schemas.microsoft.com/office/2007/relationships/hdphoto" Target="../media/hdphoto4.wdp"/><Relationship Id="rId9" Type="http://schemas.openxmlformats.org/officeDocument/2006/relationships/hyperlink" Target="https://github.com/winterloo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1906647-D2E3-44F9-89B8-460D840785DB}"/>
              </a:ext>
            </a:extLst>
          </p:cNvPr>
          <p:cNvGrpSpPr/>
          <p:nvPr/>
        </p:nvGrpSpPr>
        <p:grpSpPr>
          <a:xfrm>
            <a:off x="2258051" y="792936"/>
            <a:ext cx="7148282" cy="5804788"/>
            <a:chOff x="2486868" y="705449"/>
            <a:chExt cx="7148282" cy="5804788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CD4E8D22-8154-453C-B8FF-2B7C3FE0CD43}"/>
                </a:ext>
              </a:extLst>
            </p:cNvPr>
            <p:cNvSpPr/>
            <p:nvPr/>
          </p:nvSpPr>
          <p:spPr>
            <a:xfrm rot="5400000" flipH="1" flipV="1">
              <a:off x="6429069" y="3247573"/>
              <a:ext cx="5497607" cy="914554"/>
            </a:xfrm>
            <a:prstGeom prst="parallelogram">
              <a:avLst>
                <a:gd name="adj" fmla="val 132217"/>
              </a:avLst>
            </a:prstGeom>
            <a:gradFill>
              <a:gsLst>
                <a:gs pos="0">
                  <a:schemeClr val="tx1">
                    <a:alpha val="4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양쪽 모서리가 둥근 사각형 4">
              <a:extLst>
                <a:ext uri="{FF2B5EF4-FFF2-40B4-BE49-F238E27FC236}">
                  <a16:creationId xmlns:a16="http://schemas.microsoft.com/office/drawing/2014/main" id="{AC63DBE9-4F8E-4CF4-A8F2-5807FA4F4605}"/>
                </a:ext>
              </a:extLst>
            </p:cNvPr>
            <p:cNvSpPr/>
            <p:nvPr/>
          </p:nvSpPr>
          <p:spPr>
            <a:xfrm>
              <a:off x="3841216" y="705449"/>
              <a:ext cx="5065486" cy="5225142"/>
            </a:xfrm>
            <a:prstGeom prst="round2SameRect">
              <a:avLst/>
            </a:prstGeom>
            <a:solidFill>
              <a:schemeClr val="tx2">
                <a:lumMod val="50000"/>
              </a:schemeClr>
            </a:solidFill>
            <a:ln w="1111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53F45EC-2322-463E-B067-FCF2C0503972}"/>
                </a:ext>
              </a:extLst>
            </p:cNvPr>
            <p:cNvSpPr/>
            <p:nvPr/>
          </p:nvSpPr>
          <p:spPr>
            <a:xfrm>
              <a:off x="2486868" y="1807164"/>
              <a:ext cx="2708695" cy="453749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11C5A73-ADEE-4F98-AEA7-5C17F2AD57E5}"/>
                </a:ext>
              </a:extLst>
            </p:cNvPr>
            <p:cNvSpPr/>
            <p:nvPr/>
          </p:nvSpPr>
          <p:spPr>
            <a:xfrm>
              <a:off x="4330846" y="4649688"/>
              <a:ext cx="4633004" cy="186054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5CD2775-2900-4355-9D5C-AD6C2A2BC163}"/>
                </a:ext>
              </a:extLst>
            </p:cNvPr>
            <p:cNvCxnSpPr>
              <a:endCxn id="9" idx="2"/>
            </p:cNvCxnSpPr>
            <p:nvPr/>
          </p:nvCxnSpPr>
          <p:spPr>
            <a:xfrm>
              <a:off x="3841215" y="1807164"/>
              <a:ext cx="1" cy="864000"/>
            </a:xfrm>
            <a:prstGeom prst="line">
              <a:avLst/>
            </a:prstGeom>
            <a:ln w="1111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884AE33-49FD-4300-829E-E2F67A181541}"/>
                </a:ext>
              </a:extLst>
            </p:cNvPr>
            <p:cNvCxnSpPr/>
            <p:nvPr/>
          </p:nvCxnSpPr>
          <p:spPr>
            <a:xfrm>
              <a:off x="8906702" y="4486712"/>
              <a:ext cx="1" cy="1044000"/>
            </a:xfrm>
            <a:prstGeom prst="line">
              <a:avLst/>
            </a:prstGeom>
            <a:ln w="1111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5">
              <a:extLst>
                <a:ext uri="{FF2B5EF4-FFF2-40B4-BE49-F238E27FC236}">
                  <a16:creationId xmlns:a16="http://schemas.microsoft.com/office/drawing/2014/main" id="{54682248-60E3-4346-B948-A6EC642A180A}"/>
                </a:ext>
              </a:extLst>
            </p:cNvPr>
            <p:cNvSpPr/>
            <p:nvPr/>
          </p:nvSpPr>
          <p:spPr>
            <a:xfrm>
              <a:off x="5734046" y="1102600"/>
              <a:ext cx="1279825" cy="19974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사각형 설명선 17">
              <a:extLst>
                <a:ext uri="{FF2B5EF4-FFF2-40B4-BE49-F238E27FC236}">
                  <a16:creationId xmlns:a16="http://schemas.microsoft.com/office/drawing/2014/main" id="{97FECED4-93FF-4EFB-825E-CD09217C8AF1}"/>
                </a:ext>
              </a:extLst>
            </p:cNvPr>
            <p:cNvSpPr/>
            <p:nvPr/>
          </p:nvSpPr>
          <p:spPr>
            <a:xfrm>
              <a:off x="7032081" y="2525990"/>
              <a:ext cx="1582888" cy="624388"/>
            </a:xfrm>
            <a:prstGeom prst="wedgeRoundRectCallout">
              <a:avLst>
                <a:gd name="adj1" fmla="val -67181"/>
                <a:gd name="adj2" fmla="val 50492"/>
                <a:gd name="adj3" fmla="val 1666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431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신다민</a:t>
              </a:r>
              <a:endParaRPr lang="ko-KR" altLang="en-US" sz="32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951D5-CC48-4E1B-B64D-BA9C33B148D6}"/>
              </a:ext>
            </a:extLst>
          </p:cNvPr>
          <p:cNvSpPr/>
          <p:nvPr/>
        </p:nvSpPr>
        <p:spPr>
          <a:xfrm>
            <a:off x="1641222" y="4126040"/>
            <a:ext cx="53366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000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Messenger</a:t>
            </a:r>
          </a:p>
          <a:p>
            <a:pPr algn="ctr" latinLnBrk="0">
              <a:defRPr/>
            </a:pPr>
            <a:r>
              <a:rPr lang="en-US" altLang="ko-KR" sz="6000" b="1" kern="0" dirty="0">
                <a:solidFill>
                  <a:prstClr val="white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</a:p>
        </p:txBody>
      </p:sp>
      <p:sp>
        <p:nvSpPr>
          <p:cNvPr id="37" name="모서리가 둥근 사각형 설명선 17">
            <a:extLst>
              <a:ext uri="{FF2B5EF4-FFF2-40B4-BE49-F238E27FC236}">
                <a16:creationId xmlns:a16="http://schemas.microsoft.com/office/drawing/2014/main" id="{38798924-0D14-46D8-A9B5-FCEBFFA8E654}"/>
              </a:ext>
            </a:extLst>
          </p:cNvPr>
          <p:cNvSpPr/>
          <p:nvPr/>
        </p:nvSpPr>
        <p:spPr>
          <a:xfrm>
            <a:off x="6800876" y="3429970"/>
            <a:ext cx="1582888" cy="624388"/>
          </a:xfrm>
          <a:prstGeom prst="wedgeRoundRectCallout">
            <a:avLst>
              <a:gd name="adj1" fmla="val -67181"/>
              <a:gd name="adj2" fmla="val 5049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31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하정구</a:t>
            </a:r>
            <a:endParaRPr lang="ko-KR" altLang="en-US" sz="32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8" name="모서리가 둥근 사각형 설명선 17">
            <a:extLst>
              <a:ext uri="{FF2B5EF4-FFF2-40B4-BE49-F238E27FC236}">
                <a16:creationId xmlns:a16="http://schemas.microsoft.com/office/drawing/2014/main" id="{DAC7FF02-1C7D-4A90-82A1-A4395D79DE87}"/>
              </a:ext>
            </a:extLst>
          </p:cNvPr>
          <p:cNvSpPr/>
          <p:nvPr/>
        </p:nvSpPr>
        <p:spPr>
          <a:xfrm>
            <a:off x="6800876" y="4246463"/>
            <a:ext cx="1582888" cy="624388"/>
          </a:xfrm>
          <a:prstGeom prst="wedgeRoundRectCallout">
            <a:avLst>
              <a:gd name="adj1" fmla="val -67181"/>
              <a:gd name="adj2" fmla="val 5049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31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김효빈</a:t>
            </a:r>
            <a:endParaRPr lang="ko-KR" altLang="en-US" sz="32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9" name="모서리가 둥근 사각형 설명선 17">
            <a:extLst>
              <a:ext uri="{FF2B5EF4-FFF2-40B4-BE49-F238E27FC236}">
                <a16:creationId xmlns:a16="http://schemas.microsoft.com/office/drawing/2014/main" id="{938EAF3F-8BC2-4614-A9E3-7A64AC00F402}"/>
              </a:ext>
            </a:extLst>
          </p:cNvPr>
          <p:cNvSpPr/>
          <p:nvPr/>
        </p:nvSpPr>
        <p:spPr>
          <a:xfrm>
            <a:off x="6785054" y="5064806"/>
            <a:ext cx="1582888" cy="624388"/>
          </a:xfrm>
          <a:prstGeom prst="wedgeRoundRectCallout">
            <a:avLst>
              <a:gd name="adj1" fmla="val -67181"/>
              <a:gd name="adj2" fmla="val 50492"/>
              <a:gd name="adj3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31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서정희</a:t>
            </a:r>
          </a:p>
        </p:txBody>
      </p:sp>
      <p:sp>
        <p:nvSpPr>
          <p:cNvPr id="40" name="모서리가 둥근 사각형 설명선 17">
            <a:extLst>
              <a:ext uri="{FF2B5EF4-FFF2-40B4-BE49-F238E27FC236}">
                <a16:creationId xmlns:a16="http://schemas.microsoft.com/office/drawing/2014/main" id="{0EF17941-573F-41BB-A1B7-7DECCE9EF494}"/>
              </a:ext>
            </a:extLst>
          </p:cNvPr>
          <p:cNvSpPr/>
          <p:nvPr/>
        </p:nvSpPr>
        <p:spPr>
          <a:xfrm flipH="1">
            <a:off x="3922342" y="1888879"/>
            <a:ext cx="1582887" cy="624388"/>
          </a:xfrm>
          <a:prstGeom prst="wedgeRoundRectCallout">
            <a:avLst>
              <a:gd name="adj1" fmla="val -67181"/>
              <a:gd name="adj2" fmla="val 50492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31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이정환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F448E-1AC2-4B6F-9D48-8E88A4C47F81}"/>
              </a:ext>
            </a:extLst>
          </p:cNvPr>
          <p:cNvSpPr txBox="1"/>
          <p:nvPr/>
        </p:nvSpPr>
        <p:spPr>
          <a:xfrm>
            <a:off x="2722115" y="2830333"/>
            <a:ext cx="35075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i="1" kern="0" dirty="0">
                <a:solidFill>
                  <a:srgbClr val="FFC000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ASAP</a:t>
            </a:r>
            <a:endParaRPr lang="en-US" altLang="ko-KR" sz="9600" b="1" i="1" kern="0" dirty="0"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917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8283849" y="9328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6B5D2614-7353-4BD1-BF45-EBD31FD3115E}"/>
              </a:ext>
            </a:extLst>
          </p:cNvPr>
          <p:cNvSpPr/>
          <p:nvPr/>
        </p:nvSpPr>
        <p:spPr>
          <a:xfrm>
            <a:off x="4493241" y="603682"/>
            <a:ext cx="7474998" cy="6042484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7987769" y="29141"/>
            <a:ext cx="347431" cy="897256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4DB4FE-41DB-4C28-AA8C-3549DC3E4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70" y="1150224"/>
            <a:ext cx="3409120" cy="2396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6232E9-EBD3-429A-B0BF-E0FA5D15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756" y="1249399"/>
            <a:ext cx="3452234" cy="25023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93283A-59BE-4184-8905-7EA26928DF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4" r="10113"/>
          <a:stretch/>
        </p:blipFill>
        <p:spPr>
          <a:xfrm>
            <a:off x="8290756" y="3910416"/>
            <a:ext cx="3452234" cy="250235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8145325" y="740231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C6CB0-F160-4DD6-BD25-5E30CF2C1441}"/>
              </a:ext>
            </a:extLst>
          </p:cNvPr>
          <p:cNvSpPr txBox="1"/>
          <p:nvPr/>
        </p:nvSpPr>
        <p:spPr>
          <a:xfrm>
            <a:off x="376651" y="544891"/>
            <a:ext cx="210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C# </a:t>
            </a:r>
            <a:r>
              <a:rPr lang="ko-KR" altLang="en-US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스터디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126A25-4913-4082-A567-53C00AECB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071" y="3691407"/>
            <a:ext cx="3409120" cy="27213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6F6489-3966-4776-9979-21CC9B57D1AC}"/>
              </a:ext>
            </a:extLst>
          </p:cNvPr>
          <p:cNvSpPr txBox="1"/>
          <p:nvPr/>
        </p:nvSpPr>
        <p:spPr>
          <a:xfrm>
            <a:off x="313758" y="1426834"/>
            <a:ext cx="3255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</a:t>
            </a:r>
            <a:endParaRPr lang="ko-KR" altLang="en-US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399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8470280" y="50908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6B5D2614-7353-4BD1-BF45-EBD31FD3115E}"/>
              </a:ext>
            </a:extLst>
          </p:cNvPr>
          <p:cNvSpPr/>
          <p:nvPr/>
        </p:nvSpPr>
        <p:spPr>
          <a:xfrm>
            <a:off x="4927107" y="775838"/>
            <a:ext cx="7041132" cy="5870328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8174200" y="70721"/>
            <a:ext cx="347431" cy="897256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8314925" y="861701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F58C5-DB8A-4AE2-9E59-98B00EE79BD0}"/>
              </a:ext>
            </a:extLst>
          </p:cNvPr>
          <p:cNvSpPr txBox="1"/>
          <p:nvPr/>
        </p:nvSpPr>
        <p:spPr>
          <a:xfrm>
            <a:off x="234115" y="1563842"/>
            <a:ext cx="2181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Naming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6A351F-DD20-40E0-9742-78AE3D86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854" y="1266273"/>
            <a:ext cx="5046233" cy="31599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195F0D-2721-4B09-AF06-D888BFF8CEAD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Puzzle</a:t>
            </a:r>
            <a:endParaRPr lang="ko-KR" altLang="en-US" sz="3200" dirty="0">
              <a:solidFill>
                <a:schemeClr val="bg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2BEB23-B827-4649-AD0C-BBEA7C16C0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1" y="1448761"/>
            <a:ext cx="735060" cy="7350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7BC3D7-DC69-4442-A894-2C84783B718D}"/>
              </a:ext>
            </a:extLst>
          </p:cNvPr>
          <p:cNvSpPr txBox="1"/>
          <p:nvPr/>
        </p:nvSpPr>
        <p:spPr>
          <a:xfrm>
            <a:off x="487265" y="2198072"/>
            <a:ext cx="3856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팀원 하나하나가 퍼즐 조각이 되어 함께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힘을 합쳐 프로젝트를 완성해 나가자는 의미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555A88-C857-49CE-913F-9A4C82EE2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174" y="4022393"/>
            <a:ext cx="3852862" cy="2500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F3D3A3-6934-4921-A7D0-10C5E9B26730}"/>
              </a:ext>
            </a:extLst>
          </p:cNvPr>
          <p:cNvSpPr txBox="1"/>
          <p:nvPr/>
        </p:nvSpPr>
        <p:spPr>
          <a:xfrm>
            <a:off x="234115" y="3242703"/>
            <a:ext cx="2181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구현 기능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7A2C20-1FC1-4971-9877-A971FD0A5BAD}"/>
              </a:ext>
            </a:extLst>
          </p:cNvPr>
          <p:cNvSpPr txBox="1"/>
          <p:nvPr/>
        </p:nvSpPr>
        <p:spPr>
          <a:xfrm>
            <a:off x="667503" y="3836330"/>
            <a:ext cx="2040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로그인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373315-9A4E-43DB-88BC-8C3E786F0F9F}"/>
              </a:ext>
            </a:extLst>
          </p:cNvPr>
          <p:cNvSpPr txBox="1"/>
          <p:nvPr/>
        </p:nvSpPr>
        <p:spPr>
          <a:xfrm>
            <a:off x="234115" y="4552232"/>
            <a:ext cx="2658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UI 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 및 구현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1B00C-FF30-41FD-B307-AE875C7980F5}"/>
              </a:ext>
            </a:extLst>
          </p:cNvPr>
          <p:cNvSpPr txBox="1"/>
          <p:nvPr/>
        </p:nvSpPr>
        <p:spPr>
          <a:xfrm>
            <a:off x="667502" y="5145859"/>
            <a:ext cx="4115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검정색을 메인 컬러로 정하고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기존의 메신저와는 다르게 </a:t>
            </a:r>
            <a:r>
              <a:rPr lang="ko-KR" altLang="en-US" sz="22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넓직한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화면을 반으로 나누어  친구목록과 채팅방을 보여주는 메신저를 만들고자 함</a:t>
            </a:r>
          </a:p>
        </p:txBody>
      </p:sp>
    </p:spTree>
    <p:extLst>
      <p:ext uri="{BB962C8B-B14F-4D97-AF65-F5344CB8AC3E}">
        <p14:creationId xmlns:p14="http://schemas.microsoft.com/office/powerpoint/2010/main" val="1160410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7973130" y="0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6B5D2614-7353-4BD1-BF45-EBD31FD3115E}"/>
              </a:ext>
            </a:extLst>
          </p:cNvPr>
          <p:cNvSpPr/>
          <p:nvPr/>
        </p:nvSpPr>
        <p:spPr>
          <a:xfrm>
            <a:off x="3826276" y="544890"/>
            <a:ext cx="8141963" cy="6101275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7677050" y="19813"/>
            <a:ext cx="347431" cy="796933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7799393" y="617279"/>
            <a:ext cx="227985" cy="24780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8C8129-38E6-4CF4-A5D4-2966EA0D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42" y="990568"/>
            <a:ext cx="4792896" cy="31989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FCAC86-8D92-49B2-A2E6-24077FF8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862" y="3920705"/>
            <a:ext cx="4607511" cy="2657448"/>
          </a:xfrm>
          <a:prstGeom prst="rect">
            <a:avLst/>
          </a:prstGeom>
        </p:spPr>
      </p:pic>
      <p:sp>
        <p:nvSpPr>
          <p:cNvPr id="7" name="화살표: 굽음 6">
            <a:extLst>
              <a:ext uri="{FF2B5EF4-FFF2-40B4-BE49-F238E27FC236}">
                <a16:creationId xmlns:a16="http://schemas.microsoft.com/office/drawing/2014/main" id="{027F21EF-2DFD-47A3-8F70-5E3D000FB8E9}"/>
              </a:ext>
            </a:extLst>
          </p:cNvPr>
          <p:cNvSpPr/>
          <p:nvPr/>
        </p:nvSpPr>
        <p:spPr>
          <a:xfrm rot="10800000">
            <a:off x="10165365" y="4200742"/>
            <a:ext cx="999845" cy="856923"/>
          </a:xfrm>
          <a:prstGeom prst="bentArrow">
            <a:avLst>
              <a:gd name="adj1" fmla="val 19820"/>
              <a:gd name="adj2" fmla="val 22697"/>
              <a:gd name="adj3" fmla="val 40984"/>
              <a:gd name="adj4" fmla="val 5211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C2B80D-46CE-4296-A7AD-5B58CB08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094" y="1993762"/>
            <a:ext cx="2940889" cy="1797496"/>
          </a:xfrm>
          <a:prstGeom prst="rect">
            <a:avLst/>
          </a:prstGeom>
        </p:spPr>
      </p:pic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0B7DEE62-7CD5-43D3-9DC2-C9D040BA79D4}"/>
              </a:ext>
            </a:extLst>
          </p:cNvPr>
          <p:cNvSpPr/>
          <p:nvPr/>
        </p:nvSpPr>
        <p:spPr>
          <a:xfrm rot="5400000">
            <a:off x="9239327" y="1177400"/>
            <a:ext cx="603686" cy="770144"/>
          </a:xfrm>
          <a:prstGeom prst="bentArrow">
            <a:avLst>
              <a:gd name="adj1" fmla="val 21239"/>
              <a:gd name="adj2" fmla="val 22179"/>
              <a:gd name="adj3" fmla="val 37223"/>
              <a:gd name="adj4" fmla="val 5503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8FAFF-1F34-440E-BA89-D9F04605A90F}"/>
              </a:ext>
            </a:extLst>
          </p:cNvPr>
          <p:cNvSpPr txBox="1"/>
          <p:nvPr/>
        </p:nvSpPr>
        <p:spPr>
          <a:xfrm>
            <a:off x="9926242" y="1156429"/>
            <a:ext cx="1745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로그인 성공 시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나오는 메인 화면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954CBF-0F20-4987-8CFB-921EDE85C25B}"/>
              </a:ext>
            </a:extLst>
          </p:cNvPr>
          <p:cNvSpPr txBox="1"/>
          <p:nvPr/>
        </p:nvSpPr>
        <p:spPr>
          <a:xfrm>
            <a:off x="10184294" y="5249429"/>
            <a:ext cx="1487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친구 목록에서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친구 선택 후 채팅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1F63C9-DCBA-453A-B467-74852FF4620B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Puzzle</a:t>
            </a:r>
            <a:endParaRPr lang="ko-KR" altLang="en-US" sz="3200" dirty="0">
              <a:solidFill>
                <a:schemeClr val="bg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7027E-39AB-4A5A-B19E-E64712AF740E}"/>
              </a:ext>
            </a:extLst>
          </p:cNvPr>
          <p:cNvSpPr txBox="1"/>
          <p:nvPr/>
        </p:nvSpPr>
        <p:spPr>
          <a:xfrm>
            <a:off x="126935" y="3136345"/>
            <a:ext cx="231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문제점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60AD9-407E-4A08-B7FC-964EBCEF74A3}"/>
              </a:ext>
            </a:extLst>
          </p:cNvPr>
          <p:cNvSpPr txBox="1"/>
          <p:nvPr/>
        </p:nvSpPr>
        <p:spPr>
          <a:xfrm>
            <a:off x="126935" y="1293594"/>
            <a:ext cx="294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변경사항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+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추가기능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AC0BA-9A95-4632-921C-64A3D5857D97}"/>
              </a:ext>
            </a:extLst>
          </p:cNvPr>
          <p:cNvSpPr txBox="1"/>
          <p:nvPr/>
        </p:nvSpPr>
        <p:spPr>
          <a:xfrm>
            <a:off x="395200" y="1905825"/>
            <a:ext cx="33606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메인 컬러를 </a:t>
            </a:r>
            <a:r>
              <a:rPr lang="ko-KR" altLang="en-US" sz="22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민트색으로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변경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친구 선택 시 바로 옆에 </a:t>
            </a:r>
            <a:r>
              <a:rPr lang="ko-KR" altLang="en-US" sz="22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채팅방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생성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친구추가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친구목록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1:1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대화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F933E0-7D82-4044-A164-4901D9AB62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40" y="956344"/>
            <a:ext cx="1255885" cy="12558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C2E6A6-4194-414B-8A15-8B587174F50D}"/>
              </a:ext>
            </a:extLst>
          </p:cNvPr>
          <p:cNvSpPr txBox="1"/>
          <p:nvPr/>
        </p:nvSpPr>
        <p:spPr>
          <a:xfrm>
            <a:off x="395201" y="3738178"/>
            <a:ext cx="33606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메신저 화면이 너무 커서 불편함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 </a:t>
            </a:r>
            <a:r>
              <a:rPr lang="ko-KR" altLang="en-US" sz="22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채팅방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여러 개를 한 번에 볼 수 없음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단체 </a:t>
            </a:r>
            <a:r>
              <a:rPr lang="ko-KR" altLang="en-US" sz="22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채팅방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생성 불가능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 </a:t>
            </a:r>
            <a:r>
              <a:rPr lang="ko-KR" alt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메신저의 컨셉</a:t>
            </a:r>
            <a:r>
              <a:rPr lang="en-US" altLang="ko-KR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목적</a:t>
            </a:r>
            <a:r>
              <a:rPr lang="en-US" altLang="ko-KR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 불분명</a:t>
            </a:r>
            <a:endParaRPr lang="en-US" altLang="ko-KR" sz="2200" dirty="0">
              <a:solidFill>
                <a:schemeClr val="accent4">
                  <a:lumMod val="60000"/>
                  <a:lumOff val="40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0994FC3-B7A1-44F5-A953-9B5B2F90CC30}"/>
              </a:ext>
            </a:extLst>
          </p:cNvPr>
          <p:cNvSpPr/>
          <p:nvPr/>
        </p:nvSpPr>
        <p:spPr>
          <a:xfrm rot="5400000">
            <a:off x="1747302" y="5335032"/>
            <a:ext cx="360324" cy="29613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13CCA1-EEB8-4108-9D5A-D5B8A735CE72}"/>
              </a:ext>
            </a:extLst>
          </p:cNvPr>
          <p:cNvSpPr txBox="1"/>
          <p:nvPr/>
        </p:nvSpPr>
        <p:spPr>
          <a:xfrm>
            <a:off x="587180" y="5781472"/>
            <a:ext cx="275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컨셉을 정하고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</a:t>
            </a:r>
          </a:p>
          <a:p>
            <a:pPr algn="ctr"/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컨셉에 맞게 메신저를 만들자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1486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8283849" y="9328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6B5D2614-7353-4BD1-BF45-EBD31FD3115E}"/>
              </a:ext>
            </a:extLst>
          </p:cNvPr>
          <p:cNvSpPr/>
          <p:nvPr/>
        </p:nvSpPr>
        <p:spPr>
          <a:xfrm>
            <a:off x="4797739" y="697457"/>
            <a:ext cx="7016121" cy="6042484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7987769" y="29141"/>
            <a:ext cx="347431" cy="897256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8155190" y="793793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F58C5-DB8A-4AE2-9E59-98B00EE79BD0}"/>
              </a:ext>
            </a:extLst>
          </p:cNvPr>
          <p:cNvSpPr txBox="1"/>
          <p:nvPr/>
        </p:nvSpPr>
        <p:spPr>
          <a:xfrm>
            <a:off x="185216" y="3849398"/>
            <a:ext cx="2136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Concept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97F018-9CD5-461A-9B05-7B8816FE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68" y="4104352"/>
            <a:ext cx="5234391" cy="198281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631F00A-57E1-4AA3-89AC-37ED32A56F6B}"/>
              </a:ext>
            </a:extLst>
          </p:cNvPr>
          <p:cNvGrpSpPr/>
          <p:nvPr/>
        </p:nvGrpSpPr>
        <p:grpSpPr>
          <a:xfrm>
            <a:off x="6490911" y="1448040"/>
            <a:ext cx="4949555" cy="1982814"/>
            <a:chOff x="891988" y="1907170"/>
            <a:chExt cx="10408024" cy="34472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E4180D-EC52-40DB-8DD2-2A8154E33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988" y="1907171"/>
              <a:ext cx="10408024" cy="3438105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873D093-06D7-498A-981D-AA009FCAE51E}"/>
                </a:ext>
              </a:extLst>
            </p:cNvPr>
            <p:cNvSpPr/>
            <p:nvPr/>
          </p:nvSpPr>
          <p:spPr>
            <a:xfrm>
              <a:off x="5199527" y="1907170"/>
              <a:ext cx="1792941" cy="33131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99024F1-BBFD-4172-9213-169084302AAD}"/>
                </a:ext>
              </a:extLst>
            </p:cNvPr>
            <p:cNvSpPr/>
            <p:nvPr/>
          </p:nvSpPr>
          <p:spPr>
            <a:xfrm rot="817619">
              <a:off x="9553441" y="4983621"/>
              <a:ext cx="465148" cy="370844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4D76F44-A2E9-4152-9742-A7BEEEFD2654}"/>
                </a:ext>
              </a:extLst>
            </p:cNvPr>
            <p:cNvSpPr/>
            <p:nvPr/>
          </p:nvSpPr>
          <p:spPr>
            <a:xfrm>
              <a:off x="1256135" y="2582195"/>
              <a:ext cx="691537" cy="142718"/>
            </a:xfrm>
            <a:prstGeom prst="roundRect">
              <a:avLst/>
            </a:prstGeom>
            <a:pattFill prst="openDmnd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3EA9FCF-50AD-4D79-BF4D-ED7D5C85F6B1}"/>
                </a:ext>
              </a:extLst>
            </p:cNvPr>
            <p:cNvSpPr/>
            <p:nvPr/>
          </p:nvSpPr>
          <p:spPr>
            <a:xfrm>
              <a:off x="1256135" y="3429000"/>
              <a:ext cx="691537" cy="142718"/>
            </a:xfrm>
            <a:prstGeom prst="roundRect">
              <a:avLst/>
            </a:prstGeom>
            <a:pattFill prst="openDmnd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079AC0D3-A06D-4107-832D-4AC66AF6DA23}"/>
                </a:ext>
              </a:extLst>
            </p:cNvPr>
            <p:cNvSpPr/>
            <p:nvPr/>
          </p:nvSpPr>
          <p:spPr>
            <a:xfrm>
              <a:off x="1256135" y="4275805"/>
              <a:ext cx="691537" cy="142718"/>
            </a:xfrm>
            <a:prstGeom prst="roundRect">
              <a:avLst/>
            </a:prstGeom>
            <a:pattFill prst="openDmnd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00C84CD-615B-43C4-9E5E-A62C7A9BC874}"/>
                </a:ext>
              </a:extLst>
            </p:cNvPr>
            <p:cNvSpPr/>
            <p:nvPr/>
          </p:nvSpPr>
          <p:spPr>
            <a:xfrm>
              <a:off x="891988" y="2582195"/>
              <a:ext cx="307580" cy="410941"/>
            </a:xfrm>
            <a:prstGeom prst="roundRect">
              <a:avLst/>
            </a:prstGeom>
            <a:pattFill prst="openDmnd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D5C6738-7BF1-416F-A06E-0A57C04BA439}"/>
                </a:ext>
              </a:extLst>
            </p:cNvPr>
            <p:cNvSpPr/>
            <p:nvPr/>
          </p:nvSpPr>
          <p:spPr>
            <a:xfrm>
              <a:off x="891988" y="3420752"/>
              <a:ext cx="307580" cy="410941"/>
            </a:xfrm>
            <a:prstGeom prst="roundRect">
              <a:avLst/>
            </a:prstGeom>
            <a:pattFill prst="openDmnd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16352C8-707A-414E-BD4D-A9591BC744DF}"/>
                </a:ext>
              </a:extLst>
            </p:cNvPr>
            <p:cNvSpPr/>
            <p:nvPr/>
          </p:nvSpPr>
          <p:spPr>
            <a:xfrm>
              <a:off x="891988" y="4264507"/>
              <a:ext cx="307580" cy="410941"/>
            </a:xfrm>
            <a:prstGeom prst="roundRect">
              <a:avLst/>
            </a:prstGeom>
            <a:pattFill prst="openDmnd">
              <a:fgClr>
                <a:schemeClr val="bg1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2659B9E-D6DD-44B2-9964-EA4BC21EA58F}"/>
              </a:ext>
            </a:extLst>
          </p:cNvPr>
          <p:cNvSpPr txBox="1"/>
          <p:nvPr/>
        </p:nvSpPr>
        <p:spPr>
          <a:xfrm>
            <a:off x="4988726" y="1928972"/>
            <a:ext cx="1389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메시지를 </a:t>
            </a:r>
            <a:r>
              <a:rPr lang="ko-KR" altLang="en-US" sz="20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보낸지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일이 지났지만 읽지 않음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C154B-504D-45D3-AD13-EC7E4E64C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9" t="17289" r="4282" b="19288"/>
          <a:stretch/>
        </p:blipFill>
        <p:spPr>
          <a:xfrm>
            <a:off x="9784351" y="5484182"/>
            <a:ext cx="1731146" cy="1205968"/>
          </a:xfrm>
          <a:prstGeom prst="rect">
            <a:avLst/>
          </a:prstGeom>
        </p:spPr>
      </p:pic>
      <p:pic>
        <p:nvPicPr>
          <p:cNvPr id="2050" name="Picture 2" descr="빛, 전구, 에, 구근, 전기, 램프, 에너지, 권력, 생각, 아이디어, 조명, 가정적인, 상상">
            <a:extLst>
              <a:ext uri="{FF2B5EF4-FFF2-40B4-BE49-F238E27FC236}">
                <a16:creationId xmlns:a16="http://schemas.microsoft.com/office/drawing/2014/main" id="{70328110-9A8E-45F5-A1AE-00A98799C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112" y="2532474"/>
            <a:ext cx="442599" cy="54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43BBB-0EAB-487A-9D6C-199B33735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80" y="5154035"/>
            <a:ext cx="2742291" cy="12182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13A4FFB-5567-4EC8-9F8A-8CE626A6519A}"/>
              </a:ext>
            </a:extLst>
          </p:cNvPr>
          <p:cNvSpPr txBox="1"/>
          <p:nvPr/>
        </p:nvSpPr>
        <p:spPr>
          <a:xfrm>
            <a:off x="187874" y="1436298"/>
            <a:ext cx="1778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Motive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EEEFB8-E882-436E-B3B6-E7934E954C65}"/>
              </a:ext>
            </a:extLst>
          </p:cNvPr>
          <p:cNvSpPr txBox="1"/>
          <p:nvPr/>
        </p:nvSpPr>
        <p:spPr>
          <a:xfrm>
            <a:off x="524062" y="1988802"/>
            <a:ext cx="3672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현재 사용중인 메신저에서 겪었던 불만사항 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FE21B1-8FB5-4CC9-80D3-81323E0A8906}"/>
              </a:ext>
            </a:extLst>
          </p:cNvPr>
          <p:cNvSpPr txBox="1"/>
          <p:nvPr/>
        </p:nvSpPr>
        <p:spPr>
          <a:xfrm>
            <a:off x="524061" y="3030921"/>
            <a:ext cx="3067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메시지에 비해 전화는 실시간 적이고 즉각적인 응답을 받을 수 있음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C7F647-EAF0-40E4-9159-D4A2DE5F8FEA}"/>
              </a:ext>
            </a:extLst>
          </p:cNvPr>
          <p:cNvSpPr txBox="1"/>
          <p:nvPr/>
        </p:nvSpPr>
        <p:spPr>
          <a:xfrm>
            <a:off x="187874" y="2510688"/>
            <a:ext cx="1400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Idea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C9589-C4DD-4DCA-8969-AB0C7CD8350A}"/>
              </a:ext>
            </a:extLst>
          </p:cNvPr>
          <p:cNvSpPr txBox="1"/>
          <p:nvPr/>
        </p:nvSpPr>
        <p:spPr>
          <a:xfrm>
            <a:off x="523953" y="4397032"/>
            <a:ext cx="3309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전화처럼 실시간 적인 응답을 받을 수 있도록 메시지에 제한 시간을 걸어보자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467857D-9A43-4AAF-923B-37824AC8F79E}"/>
              </a:ext>
            </a:extLst>
          </p:cNvPr>
          <p:cNvSpPr/>
          <p:nvPr/>
        </p:nvSpPr>
        <p:spPr>
          <a:xfrm>
            <a:off x="4178343" y="2115544"/>
            <a:ext cx="507028" cy="20307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568280-37DE-4681-81A7-3377C0C9C404}"/>
              </a:ext>
            </a:extLst>
          </p:cNvPr>
          <p:cNvSpPr txBox="1"/>
          <p:nvPr/>
        </p:nvSpPr>
        <p:spPr>
          <a:xfrm>
            <a:off x="5080259" y="3587788"/>
            <a:ext cx="268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</a:t>
            </a:r>
            <a:r>
              <a:rPr lang="en-US" altLang="ko-KR" sz="2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 </a:t>
            </a:r>
            <a:r>
              <a:rPr lang="en-US" altLang="ko-KR" sz="2800" b="1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</a:t>
            </a:r>
            <a:r>
              <a:rPr lang="en-US" altLang="ko-KR" sz="2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oon </a:t>
            </a:r>
            <a:r>
              <a:rPr lang="en-US" altLang="ko-KR" sz="2800" b="1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</a:t>
            </a:r>
            <a:r>
              <a:rPr lang="en-US" altLang="ko-KR" sz="2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 </a:t>
            </a:r>
            <a:r>
              <a:rPr lang="en-US" altLang="ko-KR" sz="2800" b="1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</a:t>
            </a:r>
            <a:r>
              <a:rPr lang="en-US" altLang="ko-KR" sz="2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ossible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2D711E-3738-46ED-B4C5-5115ED5CC705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Concept </a:t>
            </a:r>
            <a:r>
              <a:rPr lang="ko-KR" altLang="en-US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951380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7973130" y="0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6B5D2614-7353-4BD1-BF45-EBD31FD3115E}"/>
              </a:ext>
            </a:extLst>
          </p:cNvPr>
          <p:cNvSpPr/>
          <p:nvPr/>
        </p:nvSpPr>
        <p:spPr>
          <a:xfrm>
            <a:off x="3826276" y="638442"/>
            <a:ext cx="8141963" cy="6007723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7677050" y="19813"/>
            <a:ext cx="347431" cy="796933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7764509" y="638442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9F524-63D1-402E-A2CD-7B97F6C756D9}"/>
              </a:ext>
            </a:extLst>
          </p:cNvPr>
          <p:cNvSpPr txBox="1"/>
          <p:nvPr/>
        </p:nvSpPr>
        <p:spPr>
          <a:xfrm>
            <a:off x="427547" y="1967686"/>
            <a:ext cx="231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자세한 설명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8C5786-7A51-4CF7-98A8-FECF1A56028F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ASAP</a:t>
            </a:r>
            <a:endParaRPr lang="ko-KR" altLang="en-US" sz="3200" dirty="0">
              <a:solidFill>
                <a:schemeClr val="bg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DF2689-7180-4F48-B6BB-B0FD53604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91" y="1179549"/>
            <a:ext cx="7562850" cy="51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2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7973130" y="0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6B5D2614-7353-4BD1-BF45-EBD31FD3115E}"/>
              </a:ext>
            </a:extLst>
          </p:cNvPr>
          <p:cNvSpPr/>
          <p:nvPr/>
        </p:nvSpPr>
        <p:spPr>
          <a:xfrm>
            <a:off x="3826276" y="544890"/>
            <a:ext cx="8141963" cy="6101275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7677050" y="19813"/>
            <a:ext cx="347431" cy="796933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7764509" y="638442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9F524-63D1-402E-A2CD-7B97F6C756D9}"/>
              </a:ext>
            </a:extLst>
          </p:cNvPr>
          <p:cNvSpPr txBox="1"/>
          <p:nvPr/>
        </p:nvSpPr>
        <p:spPr>
          <a:xfrm>
            <a:off x="427547" y="1967686"/>
            <a:ext cx="231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자세한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F0B21-208E-4735-90CE-8AE2BD8E6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345" y="1299223"/>
            <a:ext cx="4519108" cy="3604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874F97-DC58-4A4F-AF50-8C8E1667F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67" y="1706735"/>
            <a:ext cx="2806647" cy="48105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206340-B16E-4DFC-A32D-41A4A91EB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3" t="6793" r="7216" b="11270"/>
          <a:stretch/>
        </p:blipFill>
        <p:spPr>
          <a:xfrm>
            <a:off x="10501018" y="2474968"/>
            <a:ext cx="1368273" cy="1364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8CA736-B740-4855-87F0-B799F7517773}"/>
              </a:ext>
            </a:extLst>
          </p:cNvPr>
          <p:cNvSpPr txBox="1"/>
          <p:nvPr/>
        </p:nvSpPr>
        <p:spPr>
          <a:xfrm>
            <a:off x="6135587" y="4903973"/>
            <a:ext cx="2205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Register 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버튼 클릭 시 보여지는  </a:t>
            </a:r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Register 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DC67D8-6434-4991-AE51-AADAAA46F931}"/>
              </a:ext>
            </a:extLst>
          </p:cNvPr>
          <p:cNvSpPr txBox="1"/>
          <p:nvPr/>
        </p:nvSpPr>
        <p:spPr>
          <a:xfrm>
            <a:off x="4429050" y="4931191"/>
            <a:ext cx="1136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Login 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화살표: 굽음 23">
            <a:extLst>
              <a:ext uri="{FF2B5EF4-FFF2-40B4-BE49-F238E27FC236}">
                <a16:creationId xmlns:a16="http://schemas.microsoft.com/office/drawing/2014/main" id="{C3CA68DA-42E8-404A-998D-223188D12CD3}"/>
              </a:ext>
            </a:extLst>
          </p:cNvPr>
          <p:cNvSpPr/>
          <p:nvPr/>
        </p:nvSpPr>
        <p:spPr>
          <a:xfrm rot="10800000" flipH="1">
            <a:off x="5172793" y="5442116"/>
            <a:ext cx="3247413" cy="665907"/>
          </a:xfrm>
          <a:prstGeom prst="bentArrow">
            <a:avLst>
              <a:gd name="adj1" fmla="val 25000"/>
              <a:gd name="adj2" fmla="val 22179"/>
              <a:gd name="adj3" fmla="val 40984"/>
              <a:gd name="adj4" fmla="val 5315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039F5B-BC36-43F9-8E55-4CBA08C07110}"/>
              </a:ext>
            </a:extLst>
          </p:cNvPr>
          <p:cNvSpPr txBox="1"/>
          <p:nvPr/>
        </p:nvSpPr>
        <p:spPr>
          <a:xfrm>
            <a:off x="7395165" y="6112698"/>
            <a:ext cx="1136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Main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EFE90-13B6-42DD-92C3-8441EC2F7A84}"/>
              </a:ext>
            </a:extLst>
          </p:cNvPr>
          <p:cNvSpPr txBox="1"/>
          <p:nvPr/>
        </p:nvSpPr>
        <p:spPr>
          <a:xfrm>
            <a:off x="4913566" y="5788678"/>
            <a:ext cx="1136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로그인 성공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1BDA0E-A8F6-4460-B553-0C4ACE218A5C}"/>
              </a:ext>
            </a:extLst>
          </p:cNvPr>
          <p:cNvSpPr txBox="1"/>
          <p:nvPr/>
        </p:nvSpPr>
        <p:spPr>
          <a:xfrm>
            <a:off x="9530893" y="919118"/>
            <a:ext cx="2437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친구 추가 버튼 클릭 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친구 </a:t>
            </a:r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ID 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입력 후 친구 추가 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518AB1C-AF34-4757-A929-91F0E4352A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8548">
            <a:off x="11196875" y="2180884"/>
            <a:ext cx="396392" cy="3963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38C5786-7A51-4CF7-98A8-FECF1A56028F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ASAP</a:t>
            </a:r>
            <a:endParaRPr lang="ko-KR" altLang="en-US" sz="3200" dirty="0">
              <a:solidFill>
                <a:schemeClr val="bg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672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8283849" y="9328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6B5D2614-7353-4BD1-BF45-EBD31FD3115E}"/>
              </a:ext>
            </a:extLst>
          </p:cNvPr>
          <p:cNvSpPr/>
          <p:nvPr/>
        </p:nvSpPr>
        <p:spPr>
          <a:xfrm>
            <a:off x="4493241" y="603682"/>
            <a:ext cx="7474998" cy="6042484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7987769" y="29141"/>
            <a:ext cx="347431" cy="897256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8097992" y="722519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34DC74-6E7E-40BA-AB0C-5A9135199515}"/>
              </a:ext>
            </a:extLst>
          </p:cNvPr>
          <p:cNvSpPr txBox="1"/>
          <p:nvPr/>
        </p:nvSpPr>
        <p:spPr>
          <a:xfrm>
            <a:off x="450369" y="2275519"/>
            <a:ext cx="231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자세한 설명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333DC7-5D92-4264-BF99-2A3B529C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596" y="920693"/>
            <a:ext cx="2511000" cy="42115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F455BB-A877-4A24-9680-F2F967DB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368" y="1216874"/>
            <a:ext cx="2761049" cy="44242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A35EDB-A9AB-46DD-A973-4D6E1C6B5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893" y="3220836"/>
            <a:ext cx="2105115" cy="33629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0C5121-6433-4568-95F5-A1A494DBF7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123">
            <a:off x="8475393" y="6191169"/>
            <a:ext cx="330685" cy="3476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E06BBE-497C-46F3-94E9-12BFBCB3EB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123">
            <a:off x="11348322" y="5532282"/>
            <a:ext cx="330685" cy="3476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24D50-6DC8-4E5F-A831-8DBEE8CF376C}"/>
              </a:ext>
            </a:extLst>
          </p:cNvPr>
          <p:cNvSpPr txBox="1"/>
          <p:nvPr/>
        </p:nvSpPr>
        <p:spPr>
          <a:xfrm>
            <a:off x="10335228" y="5641125"/>
            <a:ext cx="1163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 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채팅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2065A6-7D54-4F4C-B243-8458C65F07CD}"/>
              </a:ext>
            </a:extLst>
          </p:cNvPr>
          <p:cNvSpPr txBox="1"/>
          <p:nvPr/>
        </p:nvSpPr>
        <p:spPr>
          <a:xfrm>
            <a:off x="7595208" y="2832069"/>
            <a:ext cx="1163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일반 </a:t>
            </a:r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1:1 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채팅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9FC96-047D-4596-AF15-9B9C4B77325E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ASAP</a:t>
            </a:r>
            <a:endParaRPr lang="ko-KR" altLang="en-US" sz="3200" dirty="0">
              <a:solidFill>
                <a:schemeClr val="bg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33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8224112" y="4831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15">
            <a:extLst>
              <a:ext uri="{FF2B5EF4-FFF2-40B4-BE49-F238E27FC236}">
                <a16:creationId xmlns:a16="http://schemas.microsoft.com/office/drawing/2014/main" id="{7E9398F7-CA85-472F-9696-0F1A5AEF1B65}"/>
              </a:ext>
            </a:extLst>
          </p:cNvPr>
          <p:cNvSpPr/>
          <p:nvPr/>
        </p:nvSpPr>
        <p:spPr>
          <a:xfrm>
            <a:off x="5059680" y="544890"/>
            <a:ext cx="6908559" cy="6101275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7928032" y="24644"/>
            <a:ext cx="347431" cy="796933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8015025" y="623324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9F524-63D1-402E-A2CD-7B97F6C756D9}"/>
              </a:ext>
            </a:extLst>
          </p:cNvPr>
          <p:cNvSpPr txBox="1"/>
          <p:nvPr/>
        </p:nvSpPr>
        <p:spPr>
          <a:xfrm>
            <a:off x="408703" y="3604750"/>
            <a:ext cx="231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자세한 설명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FF0695-A892-47E4-9CBA-542BDE9C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22" y="821577"/>
            <a:ext cx="2508946" cy="42115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5A694E1-D8DC-499B-8112-4DE30DEC3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320" y="2927336"/>
            <a:ext cx="2340978" cy="36366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FAF073-BADB-4422-BC98-E687F9D2D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084" y="4377838"/>
            <a:ext cx="1375395" cy="188276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A4179B0-AAD5-4B5C-9EFD-8B1F01EE06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8391">
            <a:off x="11380855" y="3049316"/>
            <a:ext cx="396392" cy="3963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382D798-D2AC-48D7-9BDC-2411AD09E8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9298">
            <a:off x="6410540" y="4199955"/>
            <a:ext cx="355767" cy="355767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72E0F08-A353-4CF1-9AAD-6691027D95FF}"/>
              </a:ext>
            </a:extLst>
          </p:cNvPr>
          <p:cNvSpPr/>
          <p:nvPr/>
        </p:nvSpPr>
        <p:spPr>
          <a:xfrm>
            <a:off x="7837532" y="2453997"/>
            <a:ext cx="500572" cy="26549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A47550F2-BF17-423D-94F8-3F5CD7FB1022}"/>
              </a:ext>
            </a:extLst>
          </p:cNvPr>
          <p:cNvSpPr/>
          <p:nvPr/>
        </p:nvSpPr>
        <p:spPr>
          <a:xfrm rot="10800000">
            <a:off x="8726242" y="5182642"/>
            <a:ext cx="427483" cy="27315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70A12E-12E4-43EC-90E6-7FD33C5ADC0C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ASAP</a:t>
            </a:r>
            <a:endParaRPr lang="ko-KR" altLang="en-US" sz="3200" dirty="0">
              <a:solidFill>
                <a:schemeClr val="bg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7DE3203-182D-4B54-95DE-E8CAF2C989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01" t="4500" r="1689" b="21834"/>
          <a:stretch/>
        </p:blipFill>
        <p:spPr>
          <a:xfrm>
            <a:off x="8416668" y="676895"/>
            <a:ext cx="1902810" cy="25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0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7973130" y="0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6B5D2614-7353-4BD1-BF45-EBD31FD3115E}"/>
              </a:ext>
            </a:extLst>
          </p:cNvPr>
          <p:cNvSpPr/>
          <p:nvPr/>
        </p:nvSpPr>
        <p:spPr>
          <a:xfrm>
            <a:off x="4514951" y="544890"/>
            <a:ext cx="7453288" cy="6101275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7677050" y="19813"/>
            <a:ext cx="347431" cy="796933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7821627" y="638091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9F524-63D1-402E-A2CD-7B97F6C756D9}"/>
              </a:ext>
            </a:extLst>
          </p:cNvPr>
          <p:cNvSpPr txBox="1"/>
          <p:nvPr/>
        </p:nvSpPr>
        <p:spPr>
          <a:xfrm>
            <a:off x="408703" y="3604750"/>
            <a:ext cx="231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자세한 설명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10AB639-C969-4E06-A9FD-A05C49A4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27" y="1224875"/>
            <a:ext cx="2778238" cy="47413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CA421D0-4390-41E0-B581-E23F5C3064A4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ASAP</a:t>
            </a:r>
            <a:endParaRPr lang="ko-KR" altLang="en-US" sz="3200" dirty="0">
              <a:solidFill>
                <a:schemeClr val="bg1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69F952-DF64-417C-A587-5C7F13D8A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4117">
            <a:off x="5174864" y="5648697"/>
            <a:ext cx="355767" cy="35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89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E174D3EF-3229-435E-A1D4-776500AAC03B}"/>
              </a:ext>
            </a:extLst>
          </p:cNvPr>
          <p:cNvSpPr/>
          <p:nvPr/>
        </p:nvSpPr>
        <p:spPr>
          <a:xfrm>
            <a:off x="3538080" y="1020485"/>
            <a:ext cx="4642339" cy="2743200"/>
          </a:xfrm>
          <a:prstGeom prst="round2SameRect">
            <a:avLst>
              <a:gd name="adj1" fmla="val 12638"/>
              <a:gd name="adj2" fmla="val 0"/>
            </a:avLst>
          </a:prstGeom>
          <a:solidFill>
            <a:srgbClr val="E8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3655901D-6D93-48FC-97A8-A3F5F41F77AD}"/>
              </a:ext>
            </a:extLst>
          </p:cNvPr>
          <p:cNvSpPr/>
          <p:nvPr/>
        </p:nvSpPr>
        <p:spPr>
          <a:xfrm>
            <a:off x="3348882" y="3763685"/>
            <a:ext cx="5020733" cy="527632"/>
          </a:xfrm>
          <a:prstGeom prst="trapezoid">
            <a:avLst>
              <a:gd name="adj" fmla="val 34628"/>
            </a:avLst>
          </a:prstGeom>
          <a:solidFill>
            <a:srgbClr val="F2EEE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EB3660F2-4848-4BB2-A7D3-D25DDD47C9C8}"/>
              </a:ext>
            </a:extLst>
          </p:cNvPr>
          <p:cNvSpPr/>
          <p:nvPr/>
        </p:nvSpPr>
        <p:spPr>
          <a:xfrm>
            <a:off x="3348882" y="4291316"/>
            <a:ext cx="5020733" cy="611627"/>
          </a:xfrm>
          <a:prstGeom prst="round2SameRect">
            <a:avLst>
              <a:gd name="adj1" fmla="val 0"/>
              <a:gd name="adj2" fmla="val 191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77800" dir="18900000" sx="102000" sy="102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035561-AF5B-4F48-9FFB-CD256538FEF4}"/>
              </a:ext>
            </a:extLst>
          </p:cNvPr>
          <p:cNvSpPr/>
          <p:nvPr/>
        </p:nvSpPr>
        <p:spPr>
          <a:xfrm>
            <a:off x="3538080" y="4454710"/>
            <a:ext cx="4642339" cy="284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33EBE1B2-901B-45F2-96A8-7AB519440050}"/>
              </a:ext>
            </a:extLst>
          </p:cNvPr>
          <p:cNvSpPr/>
          <p:nvPr/>
        </p:nvSpPr>
        <p:spPr>
          <a:xfrm>
            <a:off x="5243228" y="896877"/>
            <a:ext cx="1232040" cy="132440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6E1B1CC-6A5F-4723-AFBD-F332AEE82268}"/>
              </a:ext>
            </a:extLst>
          </p:cNvPr>
          <p:cNvSpPr/>
          <p:nvPr/>
        </p:nvSpPr>
        <p:spPr>
          <a:xfrm>
            <a:off x="3885863" y="1497316"/>
            <a:ext cx="515305" cy="10537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111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4CFA7B-D888-40F9-B5CD-AE227D23F08D}"/>
              </a:ext>
            </a:extLst>
          </p:cNvPr>
          <p:cNvSpPr/>
          <p:nvPr/>
        </p:nvSpPr>
        <p:spPr>
          <a:xfrm>
            <a:off x="4003747" y="1553145"/>
            <a:ext cx="36000" cy="940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2D0D1-C50B-4DFF-A8FA-9F57815BCF35}"/>
              </a:ext>
            </a:extLst>
          </p:cNvPr>
          <p:cNvSpPr/>
          <p:nvPr/>
        </p:nvSpPr>
        <p:spPr>
          <a:xfrm>
            <a:off x="4080345" y="1553145"/>
            <a:ext cx="36000" cy="940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F5F9B5-8A71-44A8-AD87-BB1E76EC9E2E}"/>
              </a:ext>
            </a:extLst>
          </p:cNvPr>
          <p:cNvSpPr/>
          <p:nvPr/>
        </p:nvSpPr>
        <p:spPr>
          <a:xfrm>
            <a:off x="4156943" y="1553145"/>
            <a:ext cx="36000" cy="940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3A2BED-22CC-4722-8700-EC1560095C4E}"/>
              </a:ext>
            </a:extLst>
          </p:cNvPr>
          <p:cNvSpPr/>
          <p:nvPr/>
        </p:nvSpPr>
        <p:spPr>
          <a:xfrm>
            <a:off x="4233541" y="1553145"/>
            <a:ext cx="36000" cy="940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125A7CD-FBC5-48F6-B0C9-49A285415AED}"/>
              </a:ext>
            </a:extLst>
          </p:cNvPr>
          <p:cNvSpPr/>
          <p:nvPr/>
        </p:nvSpPr>
        <p:spPr>
          <a:xfrm>
            <a:off x="7317328" y="1461571"/>
            <a:ext cx="515305" cy="48048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825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535FDBD-E7DC-432F-8749-445C795C835D}"/>
              </a:ext>
            </a:extLst>
          </p:cNvPr>
          <p:cNvSpPr/>
          <p:nvPr/>
        </p:nvSpPr>
        <p:spPr>
          <a:xfrm>
            <a:off x="7432534" y="1568992"/>
            <a:ext cx="284892" cy="265641"/>
          </a:xfrm>
          <a:prstGeom prst="roundRect">
            <a:avLst>
              <a:gd name="adj" fmla="val 26229"/>
            </a:avLst>
          </a:prstGeom>
          <a:solidFill>
            <a:schemeClr val="bg1">
              <a:lumMod val="95000"/>
            </a:schemeClr>
          </a:solidFill>
          <a:ln w="111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67CAB-5162-43FF-9E8A-A9359A804DE8}"/>
              </a:ext>
            </a:extLst>
          </p:cNvPr>
          <p:cNvSpPr/>
          <p:nvPr/>
        </p:nvSpPr>
        <p:spPr>
          <a:xfrm>
            <a:off x="7499893" y="1526808"/>
            <a:ext cx="284892" cy="265641"/>
          </a:xfrm>
          <a:prstGeom prst="ellipse">
            <a:avLst/>
          </a:prstGeom>
          <a:solidFill>
            <a:schemeClr val="bg1">
              <a:alpha val="84000"/>
            </a:schemeClr>
          </a:solidFill>
          <a:ln w="111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60C0F75-447C-4C1A-AA37-0FF0D672F940}"/>
              </a:ext>
            </a:extLst>
          </p:cNvPr>
          <p:cNvSpPr/>
          <p:nvPr/>
        </p:nvSpPr>
        <p:spPr>
          <a:xfrm>
            <a:off x="3936345" y="3139195"/>
            <a:ext cx="370225" cy="370225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sx="120000" sy="120000" algn="ctr" rotWithShape="0">
              <a:schemeClr val="bg1"/>
            </a:outerShdw>
          </a:effectLst>
          <a:scene3d>
            <a:camera prst="orthographicFront"/>
            <a:lightRig rig="threePt" dir="t"/>
          </a:scene3d>
          <a:sp3d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4FA616-FD38-4C23-95B4-4BF34D909302}"/>
              </a:ext>
            </a:extLst>
          </p:cNvPr>
          <p:cNvGrpSpPr/>
          <p:nvPr/>
        </p:nvGrpSpPr>
        <p:grpSpPr>
          <a:xfrm>
            <a:off x="6659245" y="2392085"/>
            <a:ext cx="1521174" cy="636012"/>
            <a:chOff x="7724775" y="1970035"/>
            <a:chExt cx="1349724" cy="63601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A0B3CE0-B98E-460A-A8E5-640A44024CED}"/>
                </a:ext>
              </a:extLst>
            </p:cNvPr>
            <p:cNvSpPr/>
            <p:nvPr/>
          </p:nvSpPr>
          <p:spPr>
            <a:xfrm>
              <a:off x="7724775" y="1970035"/>
              <a:ext cx="1349724" cy="159003"/>
            </a:xfrm>
            <a:prstGeom prst="rect">
              <a:avLst/>
            </a:prstGeom>
            <a:solidFill>
              <a:srgbClr val="323F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FECAA60-4458-4C8B-A374-1CB820E27B12}"/>
                </a:ext>
              </a:extLst>
            </p:cNvPr>
            <p:cNvSpPr/>
            <p:nvPr/>
          </p:nvSpPr>
          <p:spPr>
            <a:xfrm>
              <a:off x="7724775" y="2129038"/>
              <a:ext cx="1349724" cy="159003"/>
            </a:xfrm>
            <a:prstGeom prst="rect">
              <a:avLst/>
            </a:prstGeom>
            <a:solidFill>
              <a:srgbClr val="67C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C9280E7-F2BF-4086-8F76-E946087C6182}"/>
                </a:ext>
              </a:extLst>
            </p:cNvPr>
            <p:cNvSpPr/>
            <p:nvPr/>
          </p:nvSpPr>
          <p:spPr>
            <a:xfrm>
              <a:off x="7724775" y="2288041"/>
              <a:ext cx="1349724" cy="159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AA0344-463D-4193-A61B-14125D863CD8}"/>
                </a:ext>
              </a:extLst>
            </p:cNvPr>
            <p:cNvSpPr/>
            <p:nvPr/>
          </p:nvSpPr>
          <p:spPr>
            <a:xfrm>
              <a:off x="7724775" y="2447044"/>
              <a:ext cx="1349724" cy="159003"/>
            </a:xfrm>
            <a:prstGeom prst="rect">
              <a:avLst/>
            </a:prstGeom>
            <a:solidFill>
              <a:srgbClr val="E54D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C2114A-4BC2-4969-9C59-75C409B2CCCA}"/>
              </a:ext>
            </a:extLst>
          </p:cNvPr>
          <p:cNvGrpSpPr/>
          <p:nvPr/>
        </p:nvGrpSpPr>
        <p:grpSpPr>
          <a:xfrm>
            <a:off x="3537447" y="4976282"/>
            <a:ext cx="4651963" cy="4577983"/>
            <a:chOff x="9790487" y="1643773"/>
            <a:chExt cx="4651963" cy="457798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159FAA9-2EC9-43E1-AC57-88708216FCF0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6B7699E-D6AB-440E-A1E8-81ABB18C4FA7}"/>
                </a:ext>
              </a:extLst>
            </p:cNvPr>
            <p:cNvSpPr/>
            <p:nvPr/>
          </p:nvSpPr>
          <p:spPr>
            <a:xfrm>
              <a:off x="10000547" y="2346098"/>
              <a:ext cx="4162378" cy="369079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9EFCDF87-85EB-43EC-959D-9F25E80B18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13018" y="1456199"/>
            <a:ext cx="2014697" cy="2014082"/>
            <a:chOff x="-475" y="1115"/>
            <a:chExt cx="3278" cy="3277"/>
          </a:xfrm>
          <a:effectLst>
            <a:outerShdw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8C273F5E-F021-4DAD-AA27-AC3F7ACF1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5" y="1115"/>
              <a:ext cx="3278" cy="3277"/>
            </a:xfrm>
            <a:custGeom>
              <a:avLst/>
              <a:gdLst>
                <a:gd name="T0" fmla="*/ 9818 w 9833"/>
                <a:gd name="T1" fmla="*/ 5294 h 9831"/>
                <a:gd name="T2" fmla="*/ 9707 w 9833"/>
                <a:gd name="T3" fmla="*/ 6026 h 9831"/>
                <a:gd name="T4" fmla="*/ 9491 w 9833"/>
                <a:gd name="T5" fmla="*/ 6719 h 9831"/>
                <a:gd name="T6" fmla="*/ 9182 w 9833"/>
                <a:gd name="T7" fmla="*/ 7362 h 9831"/>
                <a:gd name="T8" fmla="*/ 8784 w 9833"/>
                <a:gd name="T9" fmla="*/ 7951 h 9831"/>
                <a:gd name="T10" fmla="*/ 8309 w 9833"/>
                <a:gd name="T11" fmla="*/ 8474 h 9831"/>
                <a:gd name="T12" fmla="*/ 7762 w 9833"/>
                <a:gd name="T13" fmla="*/ 8925 h 9831"/>
                <a:gd name="T14" fmla="*/ 7154 w 9833"/>
                <a:gd name="T15" fmla="*/ 9294 h 9831"/>
                <a:gd name="T16" fmla="*/ 6493 w 9833"/>
                <a:gd name="T17" fmla="*/ 9573 h 9831"/>
                <a:gd name="T18" fmla="*/ 5787 w 9833"/>
                <a:gd name="T19" fmla="*/ 9755 h 9831"/>
                <a:gd name="T20" fmla="*/ 5044 w 9833"/>
                <a:gd name="T21" fmla="*/ 9831 h 9831"/>
                <a:gd name="T22" fmla="*/ 4538 w 9833"/>
                <a:gd name="T23" fmla="*/ 9818 h 9831"/>
                <a:gd name="T24" fmla="*/ 3805 w 9833"/>
                <a:gd name="T25" fmla="*/ 9706 h 9831"/>
                <a:gd name="T26" fmla="*/ 3114 w 9833"/>
                <a:gd name="T27" fmla="*/ 9491 h 9831"/>
                <a:gd name="T28" fmla="*/ 2469 w 9833"/>
                <a:gd name="T29" fmla="*/ 9180 h 9831"/>
                <a:gd name="T30" fmla="*/ 1881 w 9833"/>
                <a:gd name="T31" fmla="*/ 8784 h 9831"/>
                <a:gd name="T32" fmla="*/ 1357 w 9833"/>
                <a:gd name="T33" fmla="*/ 8307 h 9831"/>
                <a:gd name="T34" fmla="*/ 906 w 9833"/>
                <a:gd name="T35" fmla="*/ 7761 h 9831"/>
                <a:gd name="T36" fmla="*/ 537 w 9833"/>
                <a:gd name="T37" fmla="*/ 7154 h 9831"/>
                <a:gd name="T38" fmla="*/ 258 w 9833"/>
                <a:gd name="T39" fmla="*/ 6493 h 9831"/>
                <a:gd name="T40" fmla="*/ 76 w 9833"/>
                <a:gd name="T41" fmla="*/ 5785 h 9831"/>
                <a:gd name="T42" fmla="*/ 1 w 9833"/>
                <a:gd name="T43" fmla="*/ 5042 h 9831"/>
                <a:gd name="T44" fmla="*/ 14 w 9833"/>
                <a:gd name="T45" fmla="*/ 4537 h 9831"/>
                <a:gd name="T46" fmla="*/ 125 w 9833"/>
                <a:gd name="T47" fmla="*/ 3805 h 9831"/>
                <a:gd name="T48" fmla="*/ 340 w 9833"/>
                <a:gd name="T49" fmla="*/ 3112 h 9831"/>
                <a:gd name="T50" fmla="*/ 651 w 9833"/>
                <a:gd name="T51" fmla="*/ 2469 h 9831"/>
                <a:gd name="T52" fmla="*/ 1049 w 9833"/>
                <a:gd name="T53" fmla="*/ 1880 h 9831"/>
                <a:gd name="T54" fmla="*/ 1524 w 9833"/>
                <a:gd name="T55" fmla="*/ 1357 h 9831"/>
                <a:gd name="T56" fmla="*/ 2070 w 9833"/>
                <a:gd name="T57" fmla="*/ 906 h 9831"/>
                <a:gd name="T58" fmla="*/ 2677 w 9833"/>
                <a:gd name="T59" fmla="*/ 537 h 9831"/>
                <a:gd name="T60" fmla="*/ 3339 w 9833"/>
                <a:gd name="T61" fmla="*/ 258 h 9831"/>
                <a:gd name="T62" fmla="*/ 4046 w 9833"/>
                <a:gd name="T63" fmla="*/ 76 h 9831"/>
                <a:gd name="T64" fmla="*/ 4789 w 9833"/>
                <a:gd name="T65" fmla="*/ 0 h 9831"/>
                <a:gd name="T66" fmla="*/ 5294 w 9833"/>
                <a:gd name="T67" fmla="*/ 13 h 9831"/>
                <a:gd name="T68" fmla="*/ 6026 w 9833"/>
                <a:gd name="T69" fmla="*/ 125 h 9831"/>
                <a:gd name="T70" fmla="*/ 6719 w 9833"/>
                <a:gd name="T71" fmla="*/ 340 h 9831"/>
                <a:gd name="T72" fmla="*/ 7364 w 9833"/>
                <a:gd name="T73" fmla="*/ 651 h 9831"/>
                <a:gd name="T74" fmla="*/ 7952 w 9833"/>
                <a:gd name="T75" fmla="*/ 1047 h 9831"/>
                <a:gd name="T76" fmla="*/ 8475 w 9833"/>
                <a:gd name="T77" fmla="*/ 1524 h 9831"/>
                <a:gd name="T78" fmla="*/ 8925 w 9833"/>
                <a:gd name="T79" fmla="*/ 2070 h 9831"/>
                <a:gd name="T80" fmla="*/ 9296 w 9833"/>
                <a:gd name="T81" fmla="*/ 2677 h 9831"/>
                <a:gd name="T82" fmla="*/ 9575 w 9833"/>
                <a:gd name="T83" fmla="*/ 3338 h 9831"/>
                <a:gd name="T84" fmla="*/ 9756 w 9833"/>
                <a:gd name="T85" fmla="*/ 4046 h 9831"/>
                <a:gd name="T86" fmla="*/ 9831 w 9833"/>
                <a:gd name="T87" fmla="*/ 4789 h 9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33" h="9831">
                  <a:moveTo>
                    <a:pt x="9833" y="4916"/>
                  </a:moveTo>
                  <a:lnTo>
                    <a:pt x="9831" y="5042"/>
                  </a:lnTo>
                  <a:lnTo>
                    <a:pt x="9818" y="5294"/>
                  </a:lnTo>
                  <a:lnTo>
                    <a:pt x="9794" y="5542"/>
                  </a:lnTo>
                  <a:lnTo>
                    <a:pt x="9756" y="5785"/>
                  </a:lnTo>
                  <a:lnTo>
                    <a:pt x="9707" y="6026"/>
                  </a:lnTo>
                  <a:lnTo>
                    <a:pt x="9647" y="6262"/>
                  </a:lnTo>
                  <a:lnTo>
                    <a:pt x="9575" y="6493"/>
                  </a:lnTo>
                  <a:lnTo>
                    <a:pt x="9491" y="6719"/>
                  </a:lnTo>
                  <a:lnTo>
                    <a:pt x="9398" y="6939"/>
                  </a:lnTo>
                  <a:lnTo>
                    <a:pt x="9296" y="7154"/>
                  </a:lnTo>
                  <a:lnTo>
                    <a:pt x="9182" y="7362"/>
                  </a:lnTo>
                  <a:lnTo>
                    <a:pt x="9058" y="7566"/>
                  </a:lnTo>
                  <a:lnTo>
                    <a:pt x="8925" y="7761"/>
                  </a:lnTo>
                  <a:lnTo>
                    <a:pt x="8784" y="7951"/>
                  </a:lnTo>
                  <a:lnTo>
                    <a:pt x="8634" y="8133"/>
                  </a:lnTo>
                  <a:lnTo>
                    <a:pt x="8475" y="8307"/>
                  </a:lnTo>
                  <a:lnTo>
                    <a:pt x="8309" y="8474"/>
                  </a:lnTo>
                  <a:lnTo>
                    <a:pt x="8133" y="8633"/>
                  </a:lnTo>
                  <a:lnTo>
                    <a:pt x="7952" y="8784"/>
                  </a:lnTo>
                  <a:lnTo>
                    <a:pt x="7762" y="8925"/>
                  </a:lnTo>
                  <a:lnTo>
                    <a:pt x="7566" y="9058"/>
                  </a:lnTo>
                  <a:lnTo>
                    <a:pt x="7364" y="9180"/>
                  </a:lnTo>
                  <a:lnTo>
                    <a:pt x="7154" y="9294"/>
                  </a:lnTo>
                  <a:lnTo>
                    <a:pt x="6939" y="9397"/>
                  </a:lnTo>
                  <a:lnTo>
                    <a:pt x="6719" y="9491"/>
                  </a:lnTo>
                  <a:lnTo>
                    <a:pt x="6493" y="9573"/>
                  </a:lnTo>
                  <a:lnTo>
                    <a:pt x="6262" y="9645"/>
                  </a:lnTo>
                  <a:lnTo>
                    <a:pt x="6026" y="9706"/>
                  </a:lnTo>
                  <a:lnTo>
                    <a:pt x="5787" y="9755"/>
                  </a:lnTo>
                  <a:lnTo>
                    <a:pt x="5542" y="9792"/>
                  </a:lnTo>
                  <a:lnTo>
                    <a:pt x="5294" y="9818"/>
                  </a:lnTo>
                  <a:lnTo>
                    <a:pt x="5044" y="9831"/>
                  </a:lnTo>
                  <a:lnTo>
                    <a:pt x="4916" y="9831"/>
                  </a:lnTo>
                  <a:lnTo>
                    <a:pt x="4789" y="9831"/>
                  </a:lnTo>
                  <a:lnTo>
                    <a:pt x="4538" y="9818"/>
                  </a:lnTo>
                  <a:lnTo>
                    <a:pt x="4289" y="9792"/>
                  </a:lnTo>
                  <a:lnTo>
                    <a:pt x="4046" y="9755"/>
                  </a:lnTo>
                  <a:lnTo>
                    <a:pt x="3805" y="9706"/>
                  </a:lnTo>
                  <a:lnTo>
                    <a:pt x="3570" y="9645"/>
                  </a:lnTo>
                  <a:lnTo>
                    <a:pt x="3339" y="9573"/>
                  </a:lnTo>
                  <a:lnTo>
                    <a:pt x="3114" y="9491"/>
                  </a:lnTo>
                  <a:lnTo>
                    <a:pt x="2892" y="9397"/>
                  </a:lnTo>
                  <a:lnTo>
                    <a:pt x="2677" y="9294"/>
                  </a:lnTo>
                  <a:lnTo>
                    <a:pt x="2469" y="9180"/>
                  </a:lnTo>
                  <a:lnTo>
                    <a:pt x="2266" y="9058"/>
                  </a:lnTo>
                  <a:lnTo>
                    <a:pt x="2070" y="8925"/>
                  </a:lnTo>
                  <a:lnTo>
                    <a:pt x="1881" y="8784"/>
                  </a:lnTo>
                  <a:lnTo>
                    <a:pt x="1698" y="8633"/>
                  </a:lnTo>
                  <a:lnTo>
                    <a:pt x="1524" y="8474"/>
                  </a:lnTo>
                  <a:lnTo>
                    <a:pt x="1357" y="8307"/>
                  </a:lnTo>
                  <a:lnTo>
                    <a:pt x="1198" y="8133"/>
                  </a:lnTo>
                  <a:lnTo>
                    <a:pt x="1049" y="7951"/>
                  </a:lnTo>
                  <a:lnTo>
                    <a:pt x="906" y="7761"/>
                  </a:lnTo>
                  <a:lnTo>
                    <a:pt x="773" y="7566"/>
                  </a:lnTo>
                  <a:lnTo>
                    <a:pt x="651" y="7362"/>
                  </a:lnTo>
                  <a:lnTo>
                    <a:pt x="537" y="7154"/>
                  </a:lnTo>
                  <a:lnTo>
                    <a:pt x="434" y="6939"/>
                  </a:lnTo>
                  <a:lnTo>
                    <a:pt x="340" y="6719"/>
                  </a:lnTo>
                  <a:lnTo>
                    <a:pt x="258" y="6493"/>
                  </a:lnTo>
                  <a:lnTo>
                    <a:pt x="186" y="6262"/>
                  </a:lnTo>
                  <a:lnTo>
                    <a:pt x="125" y="6026"/>
                  </a:lnTo>
                  <a:lnTo>
                    <a:pt x="76" y="5785"/>
                  </a:lnTo>
                  <a:lnTo>
                    <a:pt x="39" y="5542"/>
                  </a:lnTo>
                  <a:lnTo>
                    <a:pt x="14" y="5294"/>
                  </a:lnTo>
                  <a:lnTo>
                    <a:pt x="1" y="5042"/>
                  </a:lnTo>
                  <a:lnTo>
                    <a:pt x="0" y="4916"/>
                  </a:lnTo>
                  <a:lnTo>
                    <a:pt x="1" y="4789"/>
                  </a:lnTo>
                  <a:lnTo>
                    <a:pt x="14" y="4537"/>
                  </a:lnTo>
                  <a:lnTo>
                    <a:pt x="39" y="4289"/>
                  </a:lnTo>
                  <a:lnTo>
                    <a:pt x="76" y="4046"/>
                  </a:lnTo>
                  <a:lnTo>
                    <a:pt x="125" y="3805"/>
                  </a:lnTo>
                  <a:lnTo>
                    <a:pt x="186" y="3569"/>
                  </a:lnTo>
                  <a:lnTo>
                    <a:pt x="258" y="3338"/>
                  </a:lnTo>
                  <a:lnTo>
                    <a:pt x="340" y="3112"/>
                  </a:lnTo>
                  <a:lnTo>
                    <a:pt x="434" y="2892"/>
                  </a:lnTo>
                  <a:lnTo>
                    <a:pt x="537" y="2677"/>
                  </a:lnTo>
                  <a:lnTo>
                    <a:pt x="651" y="2469"/>
                  </a:lnTo>
                  <a:lnTo>
                    <a:pt x="773" y="2266"/>
                  </a:lnTo>
                  <a:lnTo>
                    <a:pt x="906" y="2070"/>
                  </a:lnTo>
                  <a:lnTo>
                    <a:pt x="1049" y="1880"/>
                  </a:lnTo>
                  <a:lnTo>
                    <a:pt x="1198" y="1698"/>
                  </a:lnTo>
                  <a:lnTo>
                    <a:pt x="1357" y="1524"/>
                  </a:lnTo>
                  <a:lnTo>
                    <a:pt x="1524" y="1357"/>
                  </a:lnTo>
                  <a:lnTo>
                    <a:pt x="1698" y="1198"/>
                  </a:lnTo>
                  <a:lnTo>
                    <a:pt x="1881" y="1047"/>
                  </a:lnTo>
                  <a:lnTo>
                    <a:pt x="2070" y="906"/>
                  </a:lnTo>
                  <a:lnTo>
                    <a:pt x="2266" y="773"/>
                  </a:lnTo>
                  <a:lnTo>
                    <a:pt x="2469" y="651"/>
                  </a:lnTo>
                  <a:lnTo>
                    <a:pt x="2677" y="537"/>
                  </a:lnTo>
                  <a:lnTo>
                    <a:pt x="2892" y="434"/>
                  </a:lnTo>
                  <a:lnTo>
                    <a:pt x="3114" y="340"/>
                  </a:lnTo>
                  <a:lnTo>
                    <a:pt x="3339" y="258"/>
                  </a:lnTo>
                  <a:lnTo>
                    <a:pt x="3570" y="186"/>
                  </a:lnTo>
                  <a:lnTo>
                    <a:pt x="3805" y="125"/>
                  </a:lnTo>
                  <a:lnTo>
                    <a:pt x="4046" y="76"/>
                  </a:lnTo>
                  <a:lnTo>
                    <a:pt x="4289" y="39"/>
                  </a:lnTo>
                  <a:lnTo>
                    <a:pt x="4538" y="13"/>
                  </a:lnTo>
                  <a:lnTo>
                    <a:pt x="4789" y="0"/>
                  </a:lnTo>
                  <a:lnTo>
                    <a:pt x="4916" y="0"/>
                  </a:lnTo>
                  <a:lnTo>
                    <a:pt x="5044" y="0"/>
                  </a:lnTo>
                  <a:lnTo>
                    <a:pt x="5294" y="13"/>
                  </a:lnTo>
                  <a:lnTo>
                    <a:pt x="5542" y="39"/>
                  </a:lnTo>
                  <a:lnTo>
                    <a:pt x="5787" y="76"/>
                  </a:lnTo>
                  <a:lnTo>
                    <a:pt x="6026" y="125"/>
                  </a:lnTo>
                  <a:lnTo>
                    <a:pt x="6262" y="186"/>
                  </a:lnTo>
                  <a:lnTo>
                    <a:pt x="6493" y="258"/>
                  </a:lnTo>
                  <a:lnTo>
                    <a:pt x="6719" y="340"/>
                  </a:lnTo>
                  <a:lnTo>
                    <a:pt x="6939" y="434"/>
                  </a:lnTo>
                  <a:lnTo>
                    <a:pt x="7154" y="537"/>
                  </a:lnTo>
                  <a:lnTo>
                    <a:pt x="7364" y="651"/>
                  </a:lnTo>
                  <a:lnTo>
                    <a:pt x="7566" y="773"/>
                  </a:lnTo>
                  <a:lnTo>
                    <a:pt x="7762" y="906"/>
                  </a:lnTo>
                  <a:lnTo>
                    <a:pt x="7952" y="1047"/>
                  </a:lnTo>
                  <a:lnTo>
                    <a:pt x="8133" y="1198"/>
                  </a:lnTo>
                  <a:lnTo>
                    <a:pt x="8309" y="1357"/>
                  </a:lnTo>
                  <a:lnTo>
                    <a:pt x="8475" y="1524"/>
                  </a:lnTo>
                  <a:lnTo>
                    <a:pt x="8634" y="1698"/>
                  </a:lnTo>
                  <a:lnTo>
                    <a:pt x="8784" y="1880"/>
                  </a:lnTo>
                  <a:lnTo>
                    <a:pt x="8925" y="2070"/>
                  </a:lnTo>
                  <a:lnTo>
                    <a:pt x="9058" y="2266"/>
                  </a:lnTo>
                  <a:lnTo>
                    <a:pt x="9182" y="2469"/>
                  </a:lnTo>
                  <a:lnTo>
                    <a:pt x="9296" y="2677"/>
                  </a:lnTo>
                  <a:lnTo>
                    <a:pt x="9398" y="2892"/>
                  </a:lnTo>
                  <a:lnTo>
                    <a:pt x="9491" y="3112"/>
                  </a:lnTo>
                  <a:lnTo>
                    <a:pt x="9575" y="3338"/>
                  </a:lnTo>
                  <a:lnTo>
                    <a:pt x="9647" y="3569"/>
                  </a:lnTo>
                  <a:lnTo>
                    <a:pt x="9707" y="3805"/>
                  </a:lnTo>
                  <a:lnTo>
                    <a:pt x="9756" y="4046"/>
                  </a:lnTo>
                  <a:lnTo>
                    <a:pt x="9794" y="4289"/>
                  </a:lnTo>
                  <a:lnTo>
                    <a:pt x="9818" y="4537"/>
                  </a:lnTo>
                  <a:lnTo>
                    <a:pt x="9831" y="4789"/>
                  </a:lnTo>
                  <a:lnTo>
                    <a:pt x="9833" y="4916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534F8A3B-D01E-4339-B83E-F9A95A019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" y="1217"/>
              <a:ext cx="3074" cy="3074"/>
            </a:xfrm>
            <a:custGeom>
              <a:avLst/>
              <a:gdLst>
                <a:gd name="T0" fmla="*/ 9209 w 9222"/>
                <a:gd name="T1" fmla="*/ 4966 h 9223"/>
                <a:gd name="T2" fmla="*/ 9104 w 9222"/>
                <a:gd name="T3" fmla="*/ 5653 h 9223"/>
                <a:gd name="T4" fmla="*/ 8903 w 9222"/>
                <a:gd name="T5" fmla="*/ 6302 h 9223"/>
                <a:gd name="T6" fmla="*/ 8612 w 9222"/>
                <a:gd name="T7" fmla="*/ 6907 h 9223"/>
                <a:gd name="T8" fmla="*/ 8239 w 9222"/>
                <a:gd name="T9" fmla="*/ 7459 h 9223"/>
                <a:gd name="T10" fmla="*/ 7792 w 9222"/>
                <a:gd name="T11" fmla="*/ 7950 h 9223"/>
                <a:gd name="T12" fmla="*/ 7281 w 9222"/>
                <a:gd name="T13" fmla="*/ 8372 h 9223"/>
                <a:gd name="T14" fmla="*/ 6711 w 9222"/>
                <a:gd name="T15" fmla="*/ 8719 h 9223"/>
                <a:gd name="T16" fmla="*/ 6090 w 9222"/>
                <a:gd name="T17" fmla="*/ 8981 h 9223"/>
                <a:gd name="T18" fmla="*/ 5427 w 9222"/>
                <a:gd name="T19" fmla="*/ 9151 h 9223"/>
                <a:gd name="T20" fmla="*/ 4730 w 9222"/>
                <a:gd name="T21" fmla="*/ 9222 h 9223"/>
                <a:gd name="T22" fmla="*/ 4256 w 9222"/>
                <a:gd name="T23" fmla="*/ 9210 h 9223"/>
                <a:gd name="T24" fmla="*/ 3569 w 9222"/>
                <a:gd name="T25" fmla="*/ 9105 h 9223"/>
                <a:gd name="T26" fmla="*/ 2920 w 9222"/>
                <a:gd name="T27" fmla="*/ 8903 h 9223"/>
                <a:gd name="T28" fmla="*/ 2316 w 9222"/>
                <a:gd name="T29" fmla="*/ 8612 h 9223"/>
                <a:gd name="T30" fmla="*/ 1765 w 9222"/>
                <a:gd name="T31" fmla="*/ 8239 h 9223"/>
                <a:gd name="T32" fmla="*/ 1274 w 9222"/>
                <a:gd name="T33" fmla="*/ 7793 h 9223"/>
                <a:gd name="T34" fmla="*/ 850 w 9222"/>
                <a:gd name="T35" fmla="*/ 7282 h 9223"/>
                <a:gd name="T36" fmla="*/ 504 w 9222"/>
                <a:gd name="T37" fmla="*/ 6711 h 9223"/>
                <a:gd name="T38" fmla="*/ 242 w 9222"/>
                <a:gd name="T39" fmla="*/ 6091 h 9223"/>
                <a:gd name="T40" fmla="*/ 71 w 9222"/>
                <a:gd name="T41" fmla="*/ 5428 h 9223"/>
                <a:gd name="T42" fmla="*/ 0 w 9222"/>
                <a:gd name="T43" fmla="*/ 4731 h 9223"/>
                <a:gd name="T44" fmla="*/ 13 w 9222"/>
                <a:gd name="T45" fmla="*/ 4257 h 9223"/>
                <a:gd name="T46" fmla="*/ 117 w 9222"/>
                <a:gd name="T47" fmla="*/ 3570 h 9223"/>
                <a:gd name="T48" fmla="*/ 320 w 9222"/>
                <a:gd name="T49" fmla="*/ 2921 h 9223"/>
                <a:gd name="T50" fmla="*/ 611 w 9222"/>
                <a:gd name="T51" fmla="*/ 2316 h 9223"/>
                <a:gd name="T52" fmla="*/ 983 w 9222"/>
                <a:gd name="T53" fmla="*/ 1764 h 9223"/>
                <a:gd name="T54" fmla="*/ 1429 w 9222"/>
                <a:gd name="T55" fmla="*/ 1273 h 9223"/>
                <a:gd name="T56" fmla="*/ 1942 w 9222"/>
                <a:gd name="T57" fmla="*/ 851 h 9223"/>
                <a:gd name="T58" fmla="*/ 2512 w 9222"/>
                <a:gd name="T59" fmla="*/ 504 h 9223"/>
                <a:gd name="T60" fmla="*/ 3132 w 9222"/>
                <a:gd name="T61" fmla="*/ 242 h 9223"/>
                <a:gd name="T62" fmla="*/ 3794 w 9222"/>
                <a:gd name="T63" fmla="*/ 72 h 9223"/>
                <a:gd name="T64" fmla="*/ 4493 w 9222"/>
                <a:gd name="T65" fmla="*/ 1 h 9223"/>
                <a:gd name="T66" fmla="*/ 4966 w 9222"/>
                <a:gd name="T67" fmla="*/ 13 h 9223"/>
                <a:gd name="T68" fmla="*/ 5652 w 9222"/>
                <a:gd name="T69" fmla="*/ 118 h 9223"/>
                <a:gd name="T70" fmla="*/ 6302 w 9222"/>
                <a:gd name="T71" fmla="*/ 320 h 9223"/>
                <a:gd name="T72" fmla="*/ 6906 w 9222"/>
                <a:gd name="T73" fmla="*/ 611 h 9223"/>
                <a:gd name="T74" fmla="*/ 7458 w 9222"/>
                <a:gd name="T75" fmla="*/ 984 h 9223"/>
                <a:gd name="T76" fmla="*/ 7949 w 9222"/>
                <a:gd name="T77" fmla="*/ 1430 h 9223"/>
                <a:gd name="T78" fmla="*/ 8371 w 9222"/>
                <a:gd name="T79" fmla="*/ 1941 h 9223"/>
                <a:gd name="T80" fmla="*/ 8718 w 9222"/>
                <a:gd name="T81" fmla="*/ 2512 h 9223"/>
                <a:gd name="T82" fmla="*/ 8980 w 9222"/>
                <a:gd name="T83" fmla="*/ 3132 h 9223"/>
                <a:gd name="T84" fmla="*/ 9150 w 9222"/>
                <a:gd name="T85" fmla="*/ 3795 h 9223"/>
                <a:gd name="T86" fmla="*/ 9221 w 9222"/>
                <a:gd name="T87" fmla="*/ 4492 h 9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22" h="9223">
                  <a:moveTo>
                    <a:pt x="9222" y="4612"/>
                  </a:moveTo>
                  <a:lnTo>
                    <a:pt x="9221" y="4731"/>
                  </a:lnTo>
                  <a:lnTo>
                    <a:pt x="9209" y="4966"/>
                  </a:lnTo>
                  <a:lnTo>
                    <a:pt x="9186" y="5199"/>
                  </a:lnTo>
                  <a:lnTo>
                    <a:pt x="9150" y="5428"/>
                  </a:lnTo>
                  <a:lnTo>
                    <a:pt x="9104" y="5653"/>
                  </a:lnTo>
                  <a:lnTo>
                    <a:pt x="9048" y="5875"/>
                  </a:lnTo>
                  <a:lnTo>
                    <a:pt x="8980" y="6091"/>
                  </a:lnTo>
                  <a:lnTo>
                    <a:pt x="8903" y="6302"/>
                  </a:lnTo>
                  <a:lnTo>
                    <a:pt x="8815" y="6510"/>
                  </a:lnTo>
                  <a:lnTo>
                    <a:pt x="8718" y="6711"/>
                  </a:lnTo>
                  <a:lnTo>
                    <a:pt x="8612" y="6907"/>
                  </a:lnTo>
                  <a:lnTo>
                    <a:pt x="8497" y="7097"/>
                  </a:lnTo>
                  <a:lnTo>
                    <a:pt x="8371" y="7282"/>
                  </a:lnTo>
                  <a:lnTo>
                    <a:pt x="8239" y="7459"/>
                  </a:lnTo>
                  <a:lnTo>
                    <a:pt x="8098" y="7629"/>
                  </a:lnTo>
                  <a:lnTo>
                    <a:pt x="7949" y="7793"/>
                  </a:lnTo>
                  <a:lnTo>
                    <a:pt x="7792" y="7950"/>
                  </a:lnTo>
                  <a:lnTo>
                    <a:pt x="7630" y="8098"/>
                  </a:lnTo>
                  <a:lnTo>
                    <a:pt x="7458" y="8239"/>
                  </a:lnTo>
                  <a:lnTo>
                    <a:pt x="7281" y="8372"/>
                  </a:lnTo>
                  <a:lnTo>
                    <a:pt x="7097" y="8496"/>
                  </a:lnTo>
                  <a:lnTo>
                    <a:pt x="6906" y="8612"/>
                  </a:lnTo>
                  <a:lnTo>
                    <a:pt x="6711" y="8719"/>
                  </a:lnTo>
                  <a:lnTo>
                    <a:pt x="6509" y="8815"/>
                  </a:lnTo>
                  <a:lnTo>
                    <a:pt x="6302" y="8903"/>
                  </a:lnTo>
                  <a:lnTo>
                    <a:pt x="6090" y="8981"/>
                  </a:lnTo>
                  <a:lnTo>
                    <a:pt x="5874" y="9047"/>
                  </a:lnTo>
                  <a:lnTo>
                    <a:pt x="5652" y="9105"/>
                  </a:lnTo>
                  <a:lnTo>
                    <a:pt x="5427" y="9151"/>
                  </a:lnTo>
                  <a:lnTo>
                    <a:pt x="5198" y="9186"/>
                  </a:lnTo>
                  <a:lnTo>
                    <a:pt x="4966" y="9210"/>
                  </a:lnTo>
                  <a:lnTo>
                    <a:pt x="4730" y="9222"/>
                  </a:lnTo>
                  <a:lnTo>
                    <a:pt x="4611" y="9223"/>
                  </a:lnTo>
                  <a:lnTo>
                    <a:pt x="4493" y="9222"/>
                  </a:lnTo>
                  <a:lnTo>
                    <a:pt x="4256" y="9210"/>
                  </a:lnTo>
                  <a:lnTo>
                    <a:pt x="4023" y="9186"/>
                  </a:lnTo>
                  <a:lnTo>
                    <a:pt x="3794" y="9151"/>
                  </a:lnTo>
                  <a:lnTo>
                    <a:pt x="3569" y="9105"/>
                  </a:lnTo>
                  <a:lnTo>
                    <a:pt x="3349" y="9047"/>
                  </a:lnTo>
                  <a:lnTo>
                    <a:pt x="3132" y="8981"/>
                  </a:lnTo>
                  <a:lnTo>
                    <a:pt x="2920" y="8903"/>
                  </a:lnTo>
                  <a:lnTo>
                    <a:pt x="2714" y="8815"/>
                  </a:lnTo>
                  <a:lnTo>
                    <a:pt x="2512" y="8719"/>
                  </a:lnTo>
                  <a:lnTo>
                    <a:pt x="2316" y="8612"/>
                  </a:lnTo>
                  <a:lnTo>
                    <a:pt x="2126" y="8496"/>
                  </a:lnTo>
                  <a:lnTo>
                    <a:pt x="1942" y="8372"/>
                  </a:lnTo>
                  <a:lnTo>
                    <a:pt x="1765" y="8239"/>
                  </a:lnTo>
                  <a:lnTo>
                    <a:pt x="1593" y="8098"/>
                  </a:lnTo>
                  <a:lnTo>
                    <a:pt x="1429" y="7950"/>
                  </a:lnTo>
                  <a:lnTo>
                    <a:pt x="1274" y="7793"/>
                  </a:lnTo>
                  <a:lnTo>
                    <a:pt x="1124" y="7629"/>
                  </a:lnTo>
                  <a:lnTo>
                    <a:pt x="983" y="7459"/>
                  </a:lnTo>
                  <a:lnTo>
                    <a:pt x="850" y="7282"/>
                  </a:lnTo>
                  <a:lnTo>
                    <a:pt x="726" y="7097"/>
                  </a:lnTo>
                  <a:lnTo>
                    <a:pt x="611" y="6907"/>
                  </a:lnTo>
                  <a:lnTo>
                    <a:pt x="504" y="6711"/>
                  </a:lnTo>
                  <a:lnTo>
                    <a:pt x="406" y="6510"/>
                  </a:lnTo>
                  <a:lnTo>
                    <a:pt x="320" y="6302"/>
                  </a:lnTo>
                  <a:lnTo>
                    <a:pt x="242" y="6091"/>
                  </a:lnTo>
                  <a:lnTo>
                    <a:pt x="175" y="5875"/>
                  </a:lnTo>
                  <a:lnTo>
                    <a:pt x="117" y="5653"/>
                  </a:lnTo>
                  <a:lnTo>
                    <a:pt x="71" y="5428"/>
                  </a:lnTo>
                  <a:lnTo>
                    <a:pt x="36" y="5199"/>
                  </a:lnTo>
                  <a:lnTo>
                    <a:pt x="13" y="4966"/>
                  </a:lnTo>
                  <a:lnTo>
                    <a:pt x="0" y="4731"/>
                  </a:lnTo>
                  <a:lnTo>
                    <a:pt x="0" y="4612"/>
                  </a:lnTo>
                  <a:lnTo>
                    <a:pt x="0" y="4492"/>
                  </a:lnTo>
                  <a:lnTo>
                    <a:pt x="13" y="4257"/>
                  </a:lnTo>
                  <a:lnTo>
                    <a:pt x="36" y="4024"/>
                  </a:lnTo>
                  <a:lnTo>
                    <a:pt x="71" y="3795"/>
                  </a:lnTo>
                  <a:lnTo>
                    <a:pt x="117" y="3570"/>
                  </a:lnTo>
                  <a:lnTo>
                    <a:pt x="175" y="3348"/>
                  </a:lnTo>
                  <a:lnTo>
                    <a:pt x="242" y="3132"/>
                  </a:lnTo>
                  <a:lnTo>
                    <a:pt x="320" y="2921"/>
                  </a:lnTo>
                  <a:lnTo>
                    <a:pt x="406" y="2713"/>
                  </a:lnTo>
                  <a:lnTo>
                    <a:pt x="504" y="2512"/>
                  </a:lnTo>
                  <a:lnTo>
                    <a:pt x="611" y="2316"/>
                  </a:lnTo>
                  <a:lnTo>
                    <a:pt x="726" y="2126"/>
                  </a:lnTo>
                  <a:lnTo>
                    <a:pt x="850" y="1941"/>
                  </a:lnTo>
                  <a:lnTo>
                    <a:pt x="983" y="1764"/>
                  </a:lnTo>
                  <a:lnTo>
                    <a:pt x="1124" y="1594"/>
                  </a:lnTo>
                  <a:lnTo>
                    <a:pt x="1274" y="1430"/>
                  </a:lnTo>
                  <a:lnTo>
                    <a:pt x="1429" y="1273"/>
                  </a:lnTo>
                  <a:lnTo>
                    <a:pt x="1593" y="1125"/>
                  </a:lnTo>
                  <a:lnTo>
                    <a:pt x="1765" y="984"/>
                  </a:lnTo>
                  <a:lnTo>
                    <a:pt x="1942" y="851"/>
                  </a:lnTo>
                  <a:lnTo>
                    <a:pt x="2126" y="727"/>
                  </a:lnTo>
                  <a:lnTo>
                    <a:pt x="2316" y="611"/>
                  </a:lnTo>
                  <a:lnTo>
                    <a:pt x="2512" y="504"/>
                  </a:lnTo>
                  <a:lnTo>
                    <a:pt x="2714" y="408"/>
                  </a:lnTo>
                  <a:lnTo>
                    <a:pt x="2920" y="320"/>
                  </a:lnTo>
                  <a:lnTo>
                    <a:pt x="3132" y="242"/>
                  </a:lnTo>
                  <a:lnTo>
                    <a:pt x="3349" y="176"/>
                  </a:lnTo>
                  <a:lnTo>
                    <a:pt x="3569" y="118"/>
                  </a:lnTo>
                  <a:lnTo>
                    <a:pt x="3794" y="72"/>
                  </a:lnTo>
                  <a:lnTo>
                    <a:pt x="4023" y="37"/>
                  </a:lnTo>
                  <a:lnTo>
                    <a:pt x="4256" y="13"/>
                  </a:lnTo>
                  <a:lnTo>
                    <a:pt x="4493" y="1"/>
                  </a:lnTo>
                  <a:lnTo>
                    <a:pt x="4611" y="0"/>
                  </a:lnTo>
                  <a:lnTo>
                    <a:pt x="4730" y="1"/>
                  </a:lnTo>
                  <a:lnTo>
                    <a:pt x="4966" y="13"/>
                  </a:lnTo>
                  <a:lnTo>
                    <a:pt x="5198" y="37"/>
                  </a:lnTo>
                  <a:lnTo>
                    <a:pt x="5427" y="72"/>
                  </a:lnTo>
                  <a:lnTo>
                    <a:pt x="5652" y="118"/>
                  </a:lnTo>
                  <a:lnTo>
                    <a:pt x="5874" y="176"/>
                  </a:lnTo>
                  <a:lnTo>
                    <a:pt x="6090" y="242"/>
                  </a:lnTo>
                  <a:lnTo>
                    <a:pt x="6302" y="320"/>
                  </a:lnTo>
                  <a:lnTo>
                    <a:pt x="6509" y="408"/>
                  </a:lnTo>
                  <a:lnTo>
                    <a:pt x="6711" y="504"/>
                  </a:lnTo>
                  <a:lnTo>
                    <a:pt x="6906" y="611"/>
                  </a:lnTo>
                  <a:lnTo>
                    <a:pt x="7097" y="727"/>
                  </a:lnTo>
                  <a:lnTo>
                    <a:pt x="7281" y="851"/>
                  </a:lnTo>
                  <a:lnTo>
                    <a:pt x="7458" y="984"/>
                  </a:lnTo>
                  <a:lnTo>
                    <a:pt x="7630" y="1125"/>
                  </a:lnTo>
                  <a:lnTo>
                    <a:pt x="7792" y="1273"/>
                  </a:lnTo>
                  <a:lnTo>
                    <a:pt x="7949" y="1430"/>
                  </a:lnTo>
                  <a:lnTo>
                    <a:pt x="8098" y="1594"/>
                  </a:lnTo>
                  <a:lnTo>
                    <a:pt x="8239" y="1764"/>
                  </a:lnTo>
                  <a:lnTo>
                    <a:pt x="8371" y="1941"/>
                  </a:lnTo>
                  <a:lnTo>
                    <a:pt x="8497" y="2126"/>
                  </a:lnTo>
                  <a:lnTo>
                    <a:pt x="8612" y="2316"/>
                  </a:lnTo>
                  <a:lnTo>
                    <a:pt x="8718" y="2512"/>
                  </a:lnTo>
                  <a:lnTo>
                    <a:pt x="8815" y="2713"/>
                  </a:lnTo>
                  <a:lnTo>
                    <a:pt x="8903" y="2921"/>
                  </a:lnTo>
                  <a:lnTo>
                    <a:pt x="8980" y="3132"/>
                  </a:lnTo>
                  <a:lnTo>
                    <a:pt x="9048" y="3348"/>
                  </a:lnTo>
                  <a:lnTo>
                    <a:pt x="9104" y="3570"/>
                  </a:lnTo>
                  <a:lnTo>
                    <a:pt x="9150" y="3795"/>
                  </a:lnTo>
                  <a:lnTo>
                    <a:pt x="9186" y="4024"/>
                  </a:lnTo>
                  <a:lnTo>
                    <a:pt x="9209" y="4257"/>
                  </a:lnTo>
                  <a:lnTo>
                    <a:pt x="9221" y="4492"/>
                  </a:lnTo>
                  <a:lnTo>
                    <a:pt x="9222" y="46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2D04A526-A72C-40A0-9A83-0863395F3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" y="1420"/>
              <a:ext cx="2668" cy="2668"/>
            </a:xfrm>
            <a:custGeom>
              <a:avLst/>
              <a:gdLst>
                <a:gd name="T0" fmla="*/ 7992 w 8003"/>
                <a:gd name="T1" fmla="*/ 4311 h 8005"/>
                <a:gd name="T2" fmla="*/ 7901 w 8003"/>
                <a:gd name="T3" fmla="*/ 4907 h 8005"/>
                <a:gd name="T4" fmla="*/ 7727 w 8003"/>
                <a:gd name="T5" fmla="*/ 5470 h 8005"/>
                <a:gd name="T6" fmla="*/ 7473 w 8003"/>
                <a:gd name="T7" fmla="*/ 5994 h 8005"/>
                <a:gd name="T8" fmla="*/ 7151 w 8003"/>
                <a:gd name="T9" fmla="*/ 6474 h 8005"/>
                <a:gd name="T10" fmla="*/ 6763 w 8003"/>
                <a:gd name="T11" fmla="*/ 6900 h 8005"/>
                <a:gd name="T12" fmla="*/ 6318 w 8003"/>
                <a:gd name="T13" fmla="*/ 7266 h 8005"/>
                <a:gd name="T14" fmla="*/ 5823 w 8003"/>
                <a:gd name="T15" fmla="*/ 7567 h 8005"/>
                <a:gd name="T16" fmla="*/ 5285 w 8003"/>
                <a:gd name="T17" fmla="*/ 7795 h 8005"/>
                <a:gd name="T18" fmla="*/ 4709 w 8003"/>
                <a:gd name="T19" fmla="*/ 7943 h 8005"/>
                <a:gd name="T20" fmla="*/ 4104 w 8003"/>
                <a:gd name="T21" fmla="*/ 8003 h 8005"/>
                <a:gd name="T22" fmla="*/ 3692 w 8003"/>
                <a:gd name="T23" fmla="*/ 7993 h 8005"/>
                <a:gd name="T24" fmla="*/ 3098 w 8003"/>
                <a:gd name="T25" fmla="*/ 7903 h 8005"/>
                <a:gd name="T26" fmla="*/ 2533 w 8003"/>
                <a:gd name="T27" fmla="*/ 7727 h 8005"/>
                <a:gd name="T28" fmla="*/ 2009 w 8003"/>
                <a:gd name="T29" fmla="*/ 7475 h 8005"/>
                <a:gd name="T30" fmla="*/ 1531 w 8003"/>
                <a:gd name="T31" fmla="*/ 7151 h 8005"/>
                <a:gd name="T32" fmla="*/ 1104 w 8003"/>
                <a:gd name="T33" fmla="*/ 6763 h 8005"/>
                <a:gd name="T34" fmla="*/ 737 w 8003"/>
                <a:gd name="T35" fmla="*/ 6320 h 8005"/>
                <a:gd name="T36" fmla="*/ 436 w 8003"/>
                <a:gd name="T37" fmla="*/ 5824 h 8005"/>
                <a:gd name="T38" fmla="*/ 208 w 8003"/>
                <a:gd name="T39" fmla="*/ 5286 h 8005"/>
                <a:gd name="T40" fmla="*/ 62 w 8003"/>
                <a:gd name="T41" fmla="*/ 4711 h 8005"/>
                <a:gd name="T42" fmla="*/ 0 w 8003"/>
                <a:gd name="T43" fmla="*/ 4106 h 8005"/>
                <a:gd name="T44" fmla="*/ 10 w 8003"/>
                <a:gd name="T45" fmla="*/ 3694 h 8005"/>
                <a:gd name="T46" fmla="*/ 102 w 8003"/>
                <a:gd name="T47" fmla="*/ 3098 h 8005"/>
                <a:gd name="T48" fmla="*/ 276 w 8003"/>
                <a:gd name="T49" fmla="*/ 2535 h 8005"/>
                <a:gd name="T50" fmla="*/ 530 w 8003"/>
                <a:gd name="T51" fmla="*/ 2011 h 8005"/>
                <a:gd name="T52" fmla="*/ 852 w 8003"/>
                <a:gd name="T53" fmla="*/ 1531 h 8005"/>
                <a:gd name="T54" fmla="*/ 1240 w 8003"/>
                <a:gd name="T55" fmla="*/ 1105 h 8005"/>
                <a:gd name="T56" fmla="*/ 1685 w 8003"/>
                <a:gd name="T57" fmla="*/ 739 h 8005"/>
                <a:gd name="T58" fmla="*/ 2179 w 8003"/>
                <a:gd name="T59" fmla="*/ 438 h 8005"/>
                <a:gd name="T60" fmla="*/ 2717 w 8003"/>
                <a:gd name="T61" fmla="*/ 210 h 8005"/>
                <a:gd name="T62" fmla="*/ 3292 w 8003"/>
                <a:gd name="T63" fmla="*/ 62 h 8005"/>
                <a:gd name="T64" fmla="*/ 3898 w 8003"/>
                <a:gd name="T65" fmla="*/ 2 h 8005"/>
                <a:gd name="T66" fmla="*/ 4309 w 8003"/>
                <a:gd name="T67" fmla="*/ 12 h 8005"/>
                <a:gd name="T68" fmla="*/ 4905 w 8003"/>
                <a:gd name="T69" fmla="*/ 102 h 8005"/>
                <a:gd name="T70" fmla="*/ 5468 w 8003"/>
                <a:gd name="T71" fmla="*/ 278 h 8005"/>
                <a:gd name="T72" fmla="*/ 5994 w 8003"/>
                <a:gd name="T73" fmla="*/ 530 h 8005"/>
                <a:gd name="T74" fmla="*/ 6472 w 8003"/>
                <a:gd name="T75" fmla="*/ 854 h 8005"/>
                <a:gd name="T76" fmla="*/ 6899 w 8003"/>
                <a:gd name="T77" fmla="*/ 1242 h 8005"/>
                <a:gd name="T78" fmla="*/ 7266 w 8003"/>
                <a:gd name="T79" fmla="*/ 1685 h 8005"/>
                <a:gd name="T80" fmla="*/ 7565 w 8003"/>
                <a:gd name="T81" fmla="*/ 2181 h 8005"/>
                <a:gd name="T82" fmla="*/ 7793 w 8003"/>
                <a:gd name="T83" fmla="*/ 2719 h 8005"/>
                <a:gd name="T84" fmla="*/ 7941 w 8003"/>
                <a:gd name="T85" fmla="*/ 3294 h 8005"/>
                <a:gd name="T86" fmla="*/ 8002 w 8003"/>
                <a:gd name="T87" fmla="*/ 3899 h 8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03" h="8005">
                  <a:moveTo>
                    <a:pt x="8003" y="4003"/>
                  </a:moveTo>
                  <a:lnTo>
                    <a:pt x="8002" y="4106"/>
                  </a:lnTo>
                  <a:lnTo>
                    <a:pt x="7992" y="4311"/>
                  </a:lnTo>
                  <a:lnTo>
                    <a:pt x="7972" y="4512"/>
                  </a:lnTo>
                  <a:lnTo>
                    <a:pt x="7941" y="4711"/>
                  </a:lnTo>
                  <a:lnTo>
                    <a:pt x="7901" y="4907"/>
                  </a:lnTo>
                  <a:lnTo>
                    <a:pt x="7852" y="5099"/>
                  </a:lnTo>
                  <a:lnTo>
                    <a:pt x="7793" y="5286"/>
                  </a:lnTo>
                  <a:lnTo>
                    <a:pt x="7727" y="5470"/>
                  </a:lnTo>
                  <a:lnTo>
                    <a:pt x="7650" y="5650"/>
                  </a:lnTo>
                  <a:lnTo>
                    <a:pt x="7565" y="5824"/>
                  </a:lnTo>
                  <a:lnTo>
                    <a:pt x="7473" y="5994"/>
                  </a:lnTo>
                  <a:lnTo>
                    <a:pt x="7372" y="6160"/>
                  </a:lnTo>
                  <a:lnTo>
                    <a:pt x="7266" y="6320"/>
                  </a:lnTo>
                  <a:lnTo>
                    <a:pt x="7151" y="6474"/>
                  </a:lnTo>
                  <a:lnTo>
                    <a:pt x="7028" y="6622"/>
                  </a:lnTo>
                  <a:lnTo>
                    <a:pt x="6899" y="6763"/>
                  </a:lnTo>
                  <a:lnTo>
                    <a:pt x="6763" y="6900"/>
                  </a:lnTo>
                  <a:lnTo>
                    <a:pt x="6621" y="7028"/>
                  </a:lnTo>
                  <a:lnTo>
                    <a:pt x="6472" y="7151"/>
                  </a:lnTo>
                  <a:lnTo>
                    <a:pt x="6318" y="7266"/>
                  </a:lnTo>
                  <a:lnTo>
                    <a:pt x="6158" y="7374"/>
                  </a:lnTo>
                  <a:lnTo>
                    <a:pt x="5994" y="7475"/>
                  </a:lnTo>
                  <a:lnTo>
                    <a:pt x="5823" y="7567"/>
                  </a:lnTo>
                  <a:lnTo>
                    <a:pt x="5648" y="7651"/>
                  </a:lnTo>
                  <a:lnTo>
                    <a:pt x="5468" y="7727"/>
                  </a:lnTo>
                  <a:lnTo>
                    <a:pt x="5285" y="7795"/>
                  </a:lnTo>
                  <a:lnTo>
                    <a:pt x="5097" y="7854"/>
                  </a:lnTo>
                  <a:lnTo>
                    <a:pt x="4905" y="7903"/>
                  </a:lnTo>
                  <a:lnTo>
                    <a:pt x="4709" y="7943"/>
                  </a:lnTo>
                  <a:lnTo>
                    <a:pt x="4511" y="7973"/>
                  </a:lnTo>
                  <a:lnTo>
                    <a:pt x="4309" y="7993"/>
                  </a:lnTo>
                  <a:lnTo>
                    <a:pt x="4104" y="8003"/>
                  </a:lnTo>
                  <a:lnTo>
                    <a:pt x="4001" y="8005"/>
                  </a:lnTo>
                  <a:lnTo>
                    <a:pt x="3898" y="8003"/>
                  </a:lnTo>
                  <a:lnTo>
                    <a:pt x="3692" y="7993"/>
                  </a:lnTo>
                  <a:lnTo>
                    <a:pt x="3491" y="7973"/>
                  </a:lnTo>
                  <a:lnTo>
                    <a:pt x="3292" y="7943"/>
                  </a:lnTo>
                  <a:lnTo>
                    <a:pt x="3098" y="7903"/>
                  </a:lnTo>
                  <a:lnTo>
                    <a:pt x="2906" y="7854"/>
                  </a:lnTo>
                  <a:lnTo>
                    <a:pt x="2717" y="7795"/>
                  </a:lnTo>
                  <a:lnTo>
                    <a:pt x="2533" y="7727"/>
                  </a:lnTo>
                  <a:lnTo>
                    <a:pt x="2354" y="7651"/>
                  </a:lnTo>
                  <a:lnTo>
                    <a:pt x="2179" y="7567"/>
                  </a:lnTo>
                  <a:lnTo>
                    <a:pt x="2009" y="7475"/>
                  </a:lnTo>
                  <a:lnTo>
                    <a:pt x="1843" y="7374"/>
                  </a:lnTo>
                  <a:lnTo>
                    <a:pt x="1685" y="7266"/>
                  </a:lnTo>
                  <a:lnTo>
                    <a:pt x="1531" y="7151"/>
                  </a:lnTo>
                  <a:lnTo>
                    <a:pt x="1382" y="7028"/>
                  </a:lnTo>
                  <a:lnTo>
                    <a:pt x="1240" y="6900"/>
                  </a:lnTo>
                  <a:lnTo>
                    <a:pt x="1104" y="6763"/>
                  </a:lnTo>
                  <a:lnTo>
                    <a:pt x="975" y="6622"/>
                  </a:lnTo>
                  <a:lnTo>
                    <a:pt x="852" y="6474"/>
                  </a:lnTo>
                  <a:lnTo>
                    <a:pt x="737" y="6320"/>
                  </a:lnTo>
                  <a:lnTo>
                    <a:pt x="629" y="6160"/>
                  </a:lnTo>
                  <a:lnTo>
                    <a:pt x="530" y="5994"/>
                  </a:lnTo>
                  <a:lnTo>
                    <a:pt x="436" y="5824"/>
                  </a:lnTo>
                  <a:lnTo>
                    <a:pt x="352" y="5650"/>
                  </a:lnTo>
                  <a:lnTo>
                    <a:pt x="276" y="5470"/>
                  </a:lnTo>
                  <a:lnTo>
                    <a:pt x="208" y="5286"/>
                  </a:lnTo>
                  <a:lnTo>
                    <a:pt x="151" y="5099"/>
                  </a:lnTo>
                  <a:lnTo>
                    <a:pt x="102" y="4907"/>
                  </a:lnTo>
                  <a:lnTo>
                    <a:pt x="62" y="4711"/>
                  </a:lnTo>
                  <a:lnTo>
                    <a:pt x="31" y="4512"/>
                  </a:lnTo>
                  <a:lnTo>
                    <a:pt x="10" y="4311"/>
                  </a:lnTo>
                  <a:lnTo>
                    <a:pt x="0" y="4106"/>
                  </a:lnTo>
                  <a:lnTo>
                    <a:pt x="0" y="4003"/>
                  </a:lnTo>
                  <a:lnTo>
                    <a:pt x="0" y="3899"/>
                  </a:lnTo>
                  <a:lnTo>
                    <a:pt x="10" y="3694"/>
                  </a:lnTo>
                  <a:lnTo>
                    <a:pt x="31" y="3493"/>
                  </a:lnTo>
                  <a:lnTo>
                    <a:pt x="62" y="3294"/>
                  </a:lnTo>
                  <a:lnTo>
                    <a:pt x="102" y="3098"/>
                  </a:lnTo>
                  <a:lnTo>
                    <a:pt x="151" y="2907"/>
                  </a:lnTo>
                  <a:lnTo>
                    <a:pt x="208" y="2719"/>
                  </a:lnTo>
                  <a:lnTo>
                    <a:pt x="276" y="2535"/>
                  </a:lnTo>
                  <a:lnTo>
                    <a:pt x="352" y="2355"/>
                  </a:lnTo>
                  <a:lnTo>
                    <a:pt x="436" y="2181"/>
                  </a:lnTo>
                  <a:lnTo>
                    <a:pt x="530" y="2011"/>
                  </a:lnTo>
                  <a:lnTo>
                    <a:pt x="629" y="1845"/>
                  </a:lnTo>
                  <a:lnTo>
                    <a:pt x="737" y="1685"/>
                  </a:lnTo>
                  <a:lnTo>
                    <a:pt x="852" y="1531"/>
                  </a:lnTo>
                  <a:lnTo>
                    <a:pt x="975" y="1383"/>
                  </a:lnTo>
                  <a:lnTo>
                    <a:pt x="1104" y="1242"/>
                  </a:lnTo>
                  <a:lnTo>
                    <a:pt x="1240" y="1105"/>
                  </a:lnTo>
                  <a:lnTo>
                    <a:pt x="1382" y="977"/>
                  </a:lnTo>
                  <a:lnTo>
                    <a:pt x="1531" y="854"/>
                  </a:lnTo>
                  <a:lnTo>
                    <a:pt x="1685" y="739"/>
                  </a:lnTo>
                  <a:lnTo>
                    <a:pt x="1843" y="631"/>
                  </a:lnTo>
                  <a:lnTo>
                    <a:pt x="2009" y="530"/>
                  </a:lnTo>
                  <a:lnTo>
                    <a:pt x="2179" y="438"/>
                  </a:lnTo>
                  <a:lnTo>
                    <a:pt x="2354" y="354"/>
                  </a:lnTo>
                  <a:lnTo>
                    <a:pt x="2533" y="278"/>
                  </a:lnTo>
                  <a:lnTo>
                    <a:pt x="2717" y="210"/>
                  </a:lnTo>
                  <a:lnTo>
                    <a:pt x="2906" y="151"/>
                  </a:lnTo>
                  <a:lnTo>
                    <a:pt x="3098" y="102"/>
                  </a:lnTo>
                  <a:lnTo>
                    <a:pt x="3292" y="62"/>
                  </a:lnTo>
                  <a:lnTo>
                    <a:pt x="3491" y="32"/>
                  </a:lnTo>
                  <a:lnTo>
                    <a:pt x="3692" y="12"/>
                  </a:lnTo>
                  <a:lnTo>
                    <a:pt x="3898" y="2"/>
                  </a:lnTo>
                  <a:lnTo>
                    <a:pt x="4001" y="0"/>
                  </a:lnTo>
                  <a:lnTo>
                    <a:pt x="4104" y="2"/>
                  </a:lnTo>
                  <a:lnTo>
                    <a:pt x="4309" y="12"/>
                  </a:lnTo>
                  <a:lnTo>
                    <a:pt x="4511" y="32"/>
                  </a:lnTo>
                  <a:lnTo>
                    <a:pt x="4709" y="62"/>
                  </a:lnTo>
                  <a:lnTo>
                    <a:pt x="4905" y="102"/>
                  </a:lnTo>
                  <a:lnTo>
                    <a:pt x="5097" y="151"/>
                  </a:lnTo>
                  <a:lnTo>
                    <a:pt x="5285" y="210"/>
                  </a:lnTo>
                  <a:lnTo>
                    <a:pt x="5468" y="278"/>
                  </a:lnTo>
                  <a:lnTo>
                    <a:pt x="5648" y="354"/>
                  </a:lnTo>
                  <a:lnTo>
                    <a:pt x="5823" y="438"/>
                  </a:lnTo>
                  <a:lnTo>
                    <a:pt x="5994" y="530"/>
                  </a:lnTo>
                  <a:lnTo>
                    <a:pt x="6158" y="631"/>
                  </a:lnTo>
                  <a:lnTo>
                    <a:pt x="6318" y="739"/>
                  </a:lnTo>
                  <a:lnTo>
                    <a:pt x="6472" y="854"/>
                  </a:lnTo>
                  <a:lnTo>
                    <a:pt x="6621" y="977"/>
                  </a:lnTo>
                  <a:lnTo>
                    <a:pt x="6763" y="1105"/>
                  </a:lnTo>
                  <a:lnTo>
                    <a:pt x="6899" y="1242"/>
                  </a:lnTo>
                  <a:lnTo>
                    <a:pt x="7028" y="1383"/>
                  </a:lnTo>
                  <a:lnTo>
                    <a:pt x="7151" y="1531"/>
                  </a:lnTo>
                  <a:lnTo>
                    <a:pt x="7266" y="1685"/>
                  </a:lnTo>
                  <a:lnTo>
                    <a:pt x="7372" y="1845"/>
                  </a:lnTo>
                  <a:lnTo>
                    <a:pt x="7473" y="2011"/>
                  </a:lnTo>
                  <a:lnTo>
                    <a:pt x="7565" y="2181"/>
                  </a:lnTo>
                  <a:lnTo>
                    <a:pt x="7650" y="2355"/>
                  </a:lnTo>
                  <a:lnTo>
                    <a:pt x="7727" y="2535"/>
                  </a:lnTo>
                  <a:lnTo>
                    <a:pt x="7793" y="2719"/>
                  </a:lnTo>
                  <a:lnTo>
                    <a:pt x="7852" y="2907"/>
                  </a:lnTo>
                  <a:lnTo>
                    <a:pt x="7901" y="3098"/>
                  </a:lnTo>
                  <a:lnTo>
                    <a:pt x="7941" y="3294"/>
                  </a:lnTo>
                  <a:lnTo>
                    <a:pt x="7972" y="3493"/>
                  </a:lnTo>
                  <a:lnTo>
                    <a:pt x="7992" y="3694"/>
                  </a:lnTo>
                  <a:lnTo>
                    <a:pt x="8002" y="3899"/>
                  </a:lnTo>
                  <a:lnTo>
                    <a:pt x="8003" y="4003"/>
                  </a:lnTo>
                  <a:close/>
                </a:path>
              </a:pathLst>
            </a:custGeom>
            <a:solidFill>
              <a:srgbClr val="406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DA27E207-DA0D-402B-964F-03DD07135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" y="1446"/>
              <a:ext cx="2617" cy="2616"/>
            </a:xfrm>
            <a:custGeom>
              <a:avLst/>
              <a:gdLst>
                <a:gd name="T0" fmla="*/ 3624 w 7851"/>
                <a:gd name="T1" fmla="*/ 7839 h 7849"/>
                <a:gd name="T2" fmla="*/ 3040 w 7851"/>
                <a:gd name="T3" fmla="*/ 7750 h 7849"/>
                <a:gd name="T4" fmla="*/ 2487 w 7851"/>
                <a:gd name="T5" fmla="*/ 7577 h 7849"/>
                <a:gd name="T6" fmla="*/ 1973 w 7851"/>
                <a:gd name="T7" fmla="*/ 7329 h 7849"/>
                <a:gd name="T8" fmla="*/ 1504 w 7851"/>
                <a:gd name="T9" fmla="*/ 7011 h 7849"/>
                <a:gd name="T10" fmla="*/ 1084 w 7851"/>
                <a:gd name="T11" fmla="*/ 6631 h 7849"/>
                <a:gd name="T12" fmla="*/ 724 w 7851"/>
                <a:gd name="T13" fmla="*/ 6196 h 7849"/>
                <a:gd name="T14" fmla="*/ 429 w 7851"/>
                <a:gd name="T15" fmla="*/ 5710 h 7849"/>
                <a:gd name="T16" fmla="*/ 206 w 7851"/>
                <a:gd name="T17" fmla="*/ 5182 h 7849"/>
                <a:gd name="T18" fmla="*/ 60 w 7851"/>
                <a:gd name="T19" fmla="*/ 4619 h 7849"/>
                <a:gd name="T20" fmla="*/ 1 w 7851"/>
                <a:gd name="T21" fmla="*/ 4025 h 7849"/>
                <a:gd name="T22" fmla="*/ 11 w 7851"/>
                <a:gd name="T23" fmla="*/ 3624 h 7849"/>
                <a:gd name="T24" fmla="*/ 101 w 7851"/>
                <a:gd name="T25" fmla="*/ 3039 h 7849"/>
                <a:gd name="T26" fmla="*/ 272 w 7851"/>
                <a:gd name="T27" fmla="*/ 2487 h 7849"/>
                <a:gd name="T28" fmla="*/ 520 w 7851"/>
                <a:gd name="T29" fmla="*/ 1972 h 7849"/>
                <a:gd name="T30" fmla="*/ 838 w 7851"/>
                <a:gd name="T31" fmla="*/ 1502 h 7849"/>
                <a:gd name="T32" fmla="*/ 1218 w 7851"/>
                <a:gd name="T33" fmla="*/ 1084 h 7849"/>
                <a:gd name="T34" fmla="*/ 1655 w 7851"/>
                <a:gd name="T35" fmla="*/ 724 h 7849"/>
                <a:gd name="T36" fmla="*/ 2140 w 7851"/>
                <a:gd name="T37" fmla="*/ 429 h 7849"/>
                <a:gd name="T38" fmla="*/ 2667 w 7851"/>
                <a:gd name="T39" fmla="*/ 206 h 7849"/>
                <a:gd name="T40" fmla="*/ 3230 w 7851"/>
                <a:gd name="T41" fmla="*/ 60 h 7849"/>
                <a:gd name="T42" fmla="*/ 3824 w 7851"/>
                <a:gd name="T43" fmla="*/ 0 h 7849"/>
                <a:gd name="T44" fmla="*/ 4227 w 7851"/>
                <a:gd name="T45" fmla="*/ 10 h 7849"/>
                <a:gd name="T46" fmla="*/ 4810 w 7851"/>
                <a:gd name="T47" fmla="*/ 99 h 7849"/>
                <a:gd name="T48" fmla="*/ 5364 w 7851"/>
                <a:gd name="T49" fmla="*/ 272 h 7849"/>
                <a:gd name="T50" fmla="*/ 5878 w 7851"/>
                <a:gd name="T51" fmla="*/ 520 h 7849"/>
                <a:gd name="T52" fmla="*/ 6347 w 7851"/>
                <a:gd name="T53" fmla="*/ 838 h 7849"/>
                <a:gd name="T54" fmla="*/ 6765 w 7851"/>
                <a:gd name="T55" fmla="*/ 1218 h 7849"/>
                <a:gd name="T56" fmla="*/ 7125 w 7851"/>
                <a:gd name="T57" fmla="*/ 1653 h 7849"/>
                <a:gd name="T58" fmla="*/ 7420 w 7851"/>
                <a:gd name="T59" fmla="*/ 2139 h 7849"/>
                <a:gd name="T60" fmla="*/ 7643 w 7851"/>
                <a:gd name="T61" fmla="*/ 2667 h 7849"/>
                <a:gd name="T62" fmla="*/ 7789 w 7851"/>
                <a:gd name="T63" fmla="*/ 3230 h 7849"/>
                <a:gd name="T64" fmla="*/ 7849 w 7851"/>
                <a:gd name="T65" fmla="*/ 3824 h 7849"/>
                <a:gd name="T66" fmla="*/ 7839 w 7851"/>
                <a:gd name="T67" fmla="*/ 4226 h 7849"/>
                <a:gd name="T68" fmla="*/ 7750 w 7851"/>
                <a:gd name="T69" fmla="*/ 4810 h 7849"/>
                <a:gd name="T70" fmla="*/ 7577 w 7851"/>
                <a:gd name="T71" fmla="*/ 5362 h 7849"/>
                <a:gd name="T72" fmla="*/ 7330 w 7851"/>
                <a:gd name="T73" fmla="*/ 5877 h 7849"/>
                <a:gd name="T74" fmla="*/ 7013 w 7851"/>
                <a:gd name="T75" fmla="*/ 6347 h 7849"/>
                <a:gd name="T76" fmla="*/ 6632 w 7851"/>
                <a:gd name="T77" fmla="*/ 6765 h 7849"/>
                <a:gd name="T78" fmla="*/ 6196 w 7851"/>
                <a:gd name="T79" fmla="*/ 7125 h 7849"/>
                <a:gd name="T80" fmla="*/ 5711 w 7851"/>
                <a:gd name="T81" fmla="*/ 7420 h 7849"/>
                <a:gd name="T82" fmla="*/ 5183 w 7851"/>
                <a:gd name="T83" fmla="*/ 7643 h 7849"/>
                <a:gd name="T84" fmla="*/ 4619 w 7851"/>
                <a:gd name="T85" fmla="*/ 7789 h 7849"/>
                <a:gd name="T86" fmla="*/ 4027 w 7851"/>
                <a:gd name="T87" fmla="*/ 7849 h 7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51" h="7849">
                  <a:moveTo>
                    <a:pt x="3925" y="7849"/>
                  </a:moveTo>
                  <a:lnTo>
                    <a:pt x="3824" y="7849"/>
                  </a:lnTo>
                  <a:lnTo>
                    <a:pt x="3624" y="7839"/>
                  </a:lnTo>
                  <a:lnTo>
                    <a:pt x="3426" y="7819"/>
                  </a:lnTo>
                  <a:lnTo>
                    <a:pt x="3230" y="7789"/>
                  </a:lnTo>
                  <a:lnTo>
                    <a:pt x="3040" y="7750"/>
                  </a:lnTo>
                  <a:lnTo>
                    <a:pt x="2852" y="7701"/>
                  </a:lnTo>
                  <a:lnTo>
                    <a:pt x="2667" y="7643"/>
                  </a:lnTo>
                  <a:lnTo>
                    <a:pt x="2487" y="7577"/>
                  </a:lnTo>
                  <a:lnTo>
                    <a:pt x="2312" y="7502"/>
                  </a:lnTo>
                  <a:lnTo>
                    <a:pt x="2140" y="7420"/>
                  </a:lnTo>
                  <a:lnTo>
                    <a:pt x="1973" y="7329"/>
                  </a:lnTo>
                  <a:lnTo>
                    <a:pt x="1810" y="7230"/>
                  </a:lnTo>
                  <a:lnTo>
                    <a:pt x="1655" y="7125"/>
                  </a:lnTo>
                  <a:lnTo>
                    <a:pt x="1504" y="7011"/>
                  </a:lnTo>
                  <a:lnTo>
                    <a:pt x="1358" y="6891"/>
                  </a:lnTo>
                  <a:lnTo>
                    <a:pt x="1218" y="6765"/>
                  </a:lnTo>
                  <a:lnTo>
                    <a:pt x="1084" y="6631"/>
                  </a:lnTo>
                  <a:lnTo>
                    <a:pt x="958" y="6492"/>
                  </a:lnTo>
                  <a:lnTo>
                    <a:pt x="838" y="6347"/>
                  </a:lnTo>
                  <a:lnTo>
                    <a:pt x="724" y="6196"/>
                  </a:lnTo>
                  <a:lnTo>
                    <a:pt x="619" y="6039"/>
                  </a:lnTo>
                  <a:lnTo>
                    <a:pt x="520" y="5877"/>
                  </a:lnTo>
                  <a:lnTo>
                    <a:pt x="429" y="5710"/>
                  </a:lnTo>
                  <a:lnTo>
                    <a:pt x="347" y="5539"/>
                  </a:lnTo>
                  <a:lnTo>
                    <a:pt x="272" y="5362"/>
                  </a:lnTo>
                  <a:lnTo>
                    <a:pt x="206" y="5182"/>
                  </a:lnTo>
                  <a:lnTo>
                    <a:pt x="148" y="4997"/>
                  </a:lnTo>
                  <a:lnTo>
                    <a:pt x="101" y="4810"/>
                  </a:lnTo>
                  <a:lnTo>
                    <a:pt x="60" y="4619"/>
                  </a:lnTo>
                  <a:lnTo>
                    <a:pt x="32" y="4424"/>
                  </a:lnTo>
                  <a:lnTo>
                    <a:pt x="11" y="4226"/>
                  </a:lnTo>
                  <a:lnTo>
                    <a:pt x="1" y="4025"/>
                  </a:lnTo>
                  <a:lnTo>
                    <a:pt x="0" y="3925"/>
                  </a:lnTo>
                  <a:lnTo>
                    <a:pt x="1" y="3824"/>
                  </a:lnTo>
                  <a:lnTo>
                    <a:pt x="11" y="3624"/>
                  </a:lnTo>
                  <a:lnTo>
                    <a:pt x="32" y="3425"/>
                  </a:lnTo>
                  <a:lnTo>
                    <a:pt x="60" y="3230"/>
                  </a:lnTo>
                  <a:lnTo>
                    <a:pt x="101" y="3039"/>
                  </a:lnTo>
                  <a:lnTo>
                    <a:pt x="148" y="2852"/>
                  </a:lnTo>
                  <a:lnTo>
                    <a:pt x="206" y="2667"/>
                  </a:lnTo>
                  <a:lnTo>
                    <a:pt x="272" y="2487"/>
                  </a:lnTo>
                  <a:lnTo>
                    <a:pt x="347" y="2310"/>
                  </a:lnTo>
                  <a:lnTo>
                    <a:pt x="429" y="2139"/>
                  </a:lnTo>
                  <a:lnTo>
                    <a:pt x="520" y="1972"/>
                  </a:lnTo>
                  <a:lnTo>
                    <a:pt x="619" y="1810"/>
                  </a:lnTo>
                  <a:lnTo>
                    <a:pt x="724" y="1653"/>
                  </a:lnTo>
                  <a:lnTo>
                    <a:pt x="838" y="1502"/>
                  </a:lnTo>
                  <a:lnTo>
                    <a:pt x="958" y="1357"/>
                  </a:lnTo>
                  <a:lnTo>
                    <a:pt x="1084" y="1218"/>
                  </a:lnTo>
                  <a:lnTo>
                    <a:pt x="1218" y="1084"/>
                  </a:lnTo>
                  <a:lnTo>
                    <a:pt x="1358" y="958"/>
                  </a:lnTo>
                  <a:lnTo>
                    <a:pt x="1504" y="838"/>
                  </a:lnTo>
                  <a:lnTo>
                    <a:pt x="1655" y="724"/>
                  </a:lnTo>
                  <a:lnTo>
                    <a:pt x="1810" y="619"/>
                  </a:lnTo>
                  <a:lnTo>
                    <a:pt x="1973" y="520"/>
                  </a:lnTo>
                  <a:lnTo>
                    <a:pt x="2140" y="429"/>
                  </a:lnTo>
                  <a:lnTo>
                    <a:pt x="2312" y="347"/>
                  </a:lnTo>
                  <a:lnTo>
                    <a:pt x="2487" y="272"/>
                  </a:lnTo>
                  <a:lnTo>
                    <a:pt x="2667" y="206"/>
                  </a:lnTo>
                  <a:lnTo>
                    <a:pt x="2852" y="148"/>
                  </a:lnTo>
                  <a:lnTo>
                    <a:pt x="3040" y="99"/>
                  </a:lnTo>
                  <a:lnTo>
                    <a:pt x="3230" y="60"/>
                  </a:lnTo>
                  <a:lnTo>
                    <a:pt x="3426" y="30"/>
                  </a:lnTo>
                  <a:lnTo>
                    <a:pt x="3624" y="10"/>
                  </a:lnTo>
                  <a:lnTo>
                    <a:pt x="3824" y="0"/>
                  </a:lnTo>
                  <a:lnTo>
                    <a:pt x="3925" y="0"/>
                  </a:lnTo>
                  <a:lnTo>
                    <a:pt x="4027" y="0"/>
                  </a:lnTo>
                  <a:lnTo>
                    <a:pt x="4227" y="10"/>
                  </a:lnTo>
                  <a:lnTo>
                    <a:pt x="4424" y="30"/>
                  </a:lnTo>
                  <a:lnTo>
                    <a:pt x="4619" y="60"/>
                  </a:lnTo>
                  <a:lnTo>
                    <a:pt x="4810" y="99"/>
                  </a:lnTo>
                  <a:lnTo>
                    <a:pt x="4999" y="148"/>
                  </a:lnTo>
                  <a:lnTo>
                    <a:pt x="5183" y="206"/>
                  </a:lnTo>
                  <a:lnTo>
                    <a:pt x="5364" y="272"/>
                  </a:lnTo>
                  <a:lnTo>
                    <a:pt x="5539" y="347"/>
                  </a:lnTo>
                  <a:lnTo>
                    <a:pt x="5711" y="429"/>
                  </a:lnTo>
                  <a:lnTo>
                    <a:pt x="5878" y="520"/>
                  </a:lnTo>
                  <a:lnTo>
                    <a:pt x="6039" y="619"/>
                  </a:lnTo>
                  <a:lnTo>
                    <a:pt x="6196" y="724"/>
                  </a:lnTo>
                  <a:lnTo>
                    <a:pt x="6347" y="838"/>
                  </a:lnTo>
                  <a:lnTo>
                    <a:pt x="6493" y="958"/>
                  </a:lnTo>
                  <a:lnTo>
                    <a:pt x="6632" y="1084"/>
                  </a:lnTo>
                  <a:lnTo>
                    <a:pt x="6765" y="1218"/>
                  </a:lnTo>
                  <a:lnTo>
                    <a:pt x="6892" y="1357"/>
                  </a:lnTo>
                  <a:lnTo>
                    <a:pt x="7013" y="1502"/>
                  </a:lnTo>
                  <a:lnTo>
                    <a:pt x="7125" y="1653"/>
                  </a:lnTo>
                  <a:lnTo>
                    <a:pt x="7232" y="1810"/>
                  </a:lnTo>
                  <a:lnTo>
                    <a:pt x="7330" y="1972"/>
                  </a:lnTo>
                  <a:lnTo>
                    <a:pt x="7420" y="2139"/>
                  </a:lnTo>
                  <a:lnTo>
                    <a:pt x="7504" y="2310"/>
                  </a:lnTo>
                  <a:lnTo>
                    <a:pt x="7577" y="2487"/>
                  </a:lnTo>
                  <a:lnTo>
                    <a:pt x="7643" y="2667"/>
                  </a:lnTo>
                  <a:lnTo>
                    <a:pt x="7701" y="2852"/>
                  </a:lnTo>
                  <a:lnTo>
                    <a:pt x="7750" y="3039"/>
                  </a:lnTo>
                  <a:lnTo>
                    <a:pt x="7789" y="3230"/>
                  </a:lnTo>
                  <a:lnTo>
                    <a:pt x="7819" y="3425"/>
                  </a:lnTo>
                  <a:lnTo>
                    <a:pt x="7839" y="3624"/>
                  </a:lnTo>
                  <a:lnTo>
                    <a:pt x="7849" y="3824"/>
                  </a:lnTo>
                  <a:lnTo>
                    <a:pt x="7851" y="3925"/>
                  </a:lnTo>
                  <a:lnTo>
                    <a:pt x="7849" y="4025"/>
                  </a:lnTo>
                  <a:lnTo>
                    <a:pt x="7839" y="4226"/>
                  </a:lnTo>
                  <a:lnTo>
                    <a:pt x="7819" y="4424"/>
                  </a:lnTo>
                  <a:lnTo>
                    <a:pt x="7789" y="4619"/>
                  </a:lnTo>
                  <a:lnTo>
                    <a:pt x="7750" y="4810"/>
                  </a:lnTo>
                  <a:lnTo>
                    <a:pt x="7701" y="4997"/>
                  </a:lnTo>
                  <a:lnTo>
                    <a:pt x="7643" y="5182"/>
                  </a:lnTo>
                  <a:lnTo>
                    <a:pt x="7577" y="5362"/>
                  </a:lnTo>
                  <a:lnTo>
                    <a:pt x="7504" y="5539"/>
                  </a:lnTo>
                  <a:lnTo>
                    <a:pt x="7420" y="5710"/>
                  </a:lnTo>
                  <a:lnTo>
                    <a:pt x="7330" y="5877"/>
                  </a:lnTo>
                  <a:lnTo>
                    <a:pt x="7232" y="6039"/>
                  </a:lnTo>
                  <a:lnTo>
                    <a:pt x="7125" y="6196"/>
                  </a:lnTo>
                  <a:lnTo>
                    <a:pt x="7013" y="6347"/>
                  </a:lnTo>
                  <a:lnTo>
                    <a:pt x="6892" y="6492"/>
                  </a:lnTo>
                  <a:lnTo>
                    <a:pt x="6765" y="6631"/>
                  </a:lnTo>
                  <a:lnTo>
                    <a:pt x="6632" y="6765"/>
                  </a:lnTo>
                  <a:lnTo>
                    <a:pt x="6493" y="6891"/>
                  </a:lnTo>
                  <a:lnTo>
                    <a:pt x="6347" y="7011"/>
                  </a:lnTo>
                  <a:lnTo>
                    <a:pt x="6196" y="7125"/>
                  </a:lnTo>
                  <a:lnTo>
                    <a:pt x="6039" y="7230"/>
                  </a:lnTo>
                  <a:lnTo>
                    <a:pt x="5878" y="7329"/>
                  </a:lnTo>
                  <a:lnTo>
                    <a:pt x="5711" y="7420"/>
                  </a:lnTo>
                  <a:lnTo>
                    <a:pt x="5539" y="7502"/>
                  </a:lnTo>
                  <a:lnTo>
                    <a:pt x="5364" y="7577"/>
                  </a:lnTo>
                  <a:lnTo>
                    <a:pt x="5183" y="7643"/>
                  </a:lnTo>
                  <a:lnTo>
                    <a:pt x="4999" y="7701"/>
                  </a:lnTo>
                  <a:lnTo>
                    <a:pt x="4810" y="7750"/>
                  </a:lnTo>
                  <a:lnTo>
                    <a:pt x="4619" y="7789"/>
                  </a:lnTo>
                  <a:lnTo>
                    <a:pt x="4424" y="7819"/>
                  </a:lnTo>
                  <a:lnTo>
                    <a:pt x="4227" y="7839"/>
                  </a:lnTo>
                  <a:lnTo>
                    <a:pt x="4027" y="7849"/>
                  </a:lnTo>
                  <a:lnTo>
                    <a:pt x="3925" y="7849"/>
                  </a:lnTo>
                  <a:close/>
                </a:path>
              </a:pathLst>
            </a:custGeom>
            <a:solidFill>
              <a:srgbClr val="477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585B69AB-9A0F-4EAB-AB06-A22112A7F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" y="1471"/>
              <a:ext cx="2565" cy="2566"/>
            </a:xfrm>
            <a:custGeom>
              <a:avLst/>
              <a:gdLst>
                <a:gd name="T0" fmla="*/ 3553 w 7697"/>
                <a:gd name="T1" fmla="*/ 7685 h 7697"/>
                <a:gd name="T2" fmla="*/ 2982 w 7697"/>
                <a:gd name="T3" fmla="*/ 7599 h 7697"/>
                <a:gd name="T4" fmla="*/ 2439 w 7697"/>
                <a:gd name="T5" fmla="*/ 7429 h 7697"/>
                <a:gd name="T6" fmla="*/ 1935 w 7697"/>
                <a:gd name="T7" fmla="*/ 7187 h 7697"/>
                <a:gd name="T8" fmla="*/ 1475 w 7697"/>
                <a:gd name="T9" fmla="*/ 6874 h 7697"/>
                <a:gd name="T10" fmla="*/ 1065 w 7697"/>
                <a:gd name="T11" fmla="*/ 6503 h 7697"/>
                <a:gd name="T12" fmla="*/ 712 w 7697"/>
                <a:gd name="T13" fmla="*/ 6075 h 7697"/>
                <a:gd name="T14" fmla="*/ 422 w 7697"/>
                <a:gd name="T15" fmla="*/ 5598 h 7697"/>
                <a:gd name="T16" fmla="*/ 203 w 7697"/>
                <a:gd name="T17" fmla="*/ 5081 h 7697"/>
                <a:gd name="T18" fmla="*/ 61 w 7697"/>
                <a:gd name="T19" fmla="*/ 4528 h 7697"/>
                <a:gd name="T20" fmla="*/ 2 w 7697"/>
                <a:gd name="T21" fmla="*/ 3948 h 7697"/>
                <a:gd name="T22" fmla="*/ 12 w 7697"/>
                <a:gd name="T23" fmla="*/ 3553 h 7697"/>
                <a:gd name="T24" fmla="*/ 100 w 7697"/>
                <a:gd name="T25" fmla="*/ 2980 h 7697"/>
                <a:gd name="T26" fmla="*/ 268 w 7697"/>
                <a:gd name="T27" fmla="*/ 2439 h 7697"/>
                <a:gd name="T28" fmla="*/ 512 w 7697"/>
                <a:gd name="T29" fmla="*/ 1934 h 7697"/>
                <a:gd name="T30" fmla="*/ 823 w 7697"/>
                <a:gd name="T31" fmla="*/ 1474 h 7697"/>
                <a:gd name="T32" fmla="*/ 1196 w 7697"/>
                <a:gd name="T33" fmla="*/ 1065 h 7697"/>
                <a:gd name="T34" fmla="*/ 1622 w 7697"/>
                <a:gd name="T35" fmla="*/ 712 h 7697"/>
                <a:gd name="T36" fmla="*/ 2099 w 7697"/>
                <a:gd name="T37" fmla="*/ 422 h 7697"/>
                <a:gd name="T38" fmla="*/ 2616 w 7697"/>
                <a:gd name="T39" fmla="*/ 203 h 7697"/>
                <a:gd name="T40" fmla="*/ 3169 w 7697"/>
                <a:gd name="T41" fmla="*/ 61 h 7697"/>
                <a:gd name="T42" fmla="*/ 3749 w 7697"/>
                <a:gd name="T43" fmla="*/ 2 h 7697"/>
                <a:gd name="T44" fmla="*/ 4145 w 7697"/>
                <a:gd name="T45" fmla="*/ 12 h 7697"/>
                <a:gd name="T46" fmla="*/ 4717 w 7697"/>
                <a:gd name="T47" fmla="*/ 98 h 7697"/>
                <a:gd name="T48" fmla="*/ 5259 w 7697"/>
                <a:gd name="T49" fmla="*/ 268 h 7697"/>
                <a:gd name="T50" fmla="*/ 5763 w 7697"/>
                <a:gd name="T51" fmla="*/ 510 h 7697"/>
                <a:gd name="T52" fmla="*/ 6224 w 7697"/>
                <a:gd name="T53" fmla="*/ 823 h 7697"/>
                <a:gd name="T54" fmla="*/ 6634 w 7697"/>
                <a:gd name="T55" fmla="*/ 1194 h 7697"/>
                <a:gd name="T56" fmla="*/ 6987 w 7697"/>
                <a:gd name="T57" fmla="*/ 1622 h 7697"/>
                <a:gd name="T58" fmla="*/ 7277 w 7697"/>
                <a:gd name="T59" fmla="*/ 2099 h 7697"/>
                <a:gd name="T60" fmla="*/ 7495 w 7697"/>
                <a:gd name="T61" fmla="*/ 2616 h 7697"/>
                <a:gd name="T62" fmla="*/ 7638 w 7697"/>
                <a:gd name="T63" fmla="*/ 3169 h 7697"/>
                <a:gd name="T64" fmla="*/ 7697 w 7697"/>
                <a:gd name="T65" fmla="*/ 3749 h 7697"/>
                <a:gd name="T66" fmla="*/ 7687 w 7697"/>
                <a:gd name="T67" fmla="*/ 4144 h 7697"/>
                <a:gd name="T68" fmla="*/ 7599 w 7697"/>
                <a:gd name="T69" fmla="*/ 4717 h 7697"/>
                <a:gd name="T70" fmla="*/ 7431 w 7697"/>
                <a:gd name="T71" fmla="*/ 5258 h 7697"/>
                <a:gd name="T72" fmla="*/ 7187 w 7697"/>
                <a:gd name="T73" fmla="*/ 5763 h 7697"/>
                <a:gd name="T74" fmla="*/ 6876 w 7697"/>
                <a:gd name="T75" fmla="*/ 6223 h 7697"/>
                <a:gd name="T76" fmla="*/ 6503 w 7697"/>
                <a:gd name="T77" fmla="*/ 6632 h 7697"/>
                <a:gd name="T78" fmla="*/ 6075 w 7697"/>
                <a:gd name="T79" fmla="*/ 6985 h 7697"/>
                <a:gd name="T80" fmla="*/ 5600 w 7697"/>
                <a:gd name="T81" fmla="*/ 7275 h 7697"/>
                <a:gd name="T82" fmla="*/ 5082 w 7697"/>
                <a:gd name="T83" fmla="*/ 7495 h 7697"/>
                <a:gd name="T84" fmla="*/ 4530 w 7697"/>
                <a:gd name="T85" fmla="*/ 7636 h 7697"/>
                <a:gd name="T86" fmla="*/ 3948 w 7697"/>
                <a:gd name="T87" fmla="*/ 7695 h 7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7" h="7697">
                  <a:moveTo>
                    <a:pt x="3849" y="7697"/>
                  </a:moveTo>
                  <a:lnTo>
                    <a:pt x="3749" y="7695"/>
                  </a:lnTo>
                  <a:lnTo>
                    <a:pt x="3553" y="7685"/>
                  </a:lnTo>
                  <a:lnTo>
                    <a:pt x="3359" y="7667"/>
                  </a:lnTo>
                  <a:lnTo>
                    <a:pt x="3169" y="7636"/>
                  </a:lnTo>
                  <a:lnTo>
                    <a:pt x="2982" y="7599"/>
                  </a:lnTo>
                  <a:lnTo>
                    <a:pt x="2797" y="7551"/>
                  </a:lnTo>
                  <a:lnTo>
                    <a:pt x="2616" y="7495"/>
                  </a:lnTo>
                  <a:lnTo>
                    <a:pt x="2439" y="7429"/>
                  </a:lnTo>
                  <a:lnTo>
                    <a:pt x="2267" y="7357"/>
                  </a:lnTo>
                  <a:lnTo>
                    <a:pt x="2099" y="7275"/>
                  </a:lnTo>
                  <a:lnTo>
                    <a:pt x="1935" y="7187"/>
                  </a:lnTo>
                  <a:lnTo>
                    <a:pt x="1776" y="7090"/>
                  </a:lnTo>
                  <a:lnTo>
                    <a:pt x="1622" y="6985"/>
                  </a:lnTo>
                  <a:lnTo>
                    <a:pt x="1475" y="6874"/>
                  </a:lnTo>
                  <a:lnTo>
                    <a:pt x="1333" y="6758"/>
                  </a:lnTo>
                  <a:lnTo>
                    <a:pt x="1196" y="6632"/>
                  </a:lnTo>
                  <a:lnTo>
                    <a:pt x="1065" y="6503"/>
                  </a:lnTo>
                  <a:lnTo>
                    <a:pt x="941" y="6366"/>
                  </a:lnTo>
                  <a:lnTo>
                    <a:pt x="823" y="6223"/>
                  </a:lnTo>
                  <a:lnTo>
                    <a:pt x="712" y="6075"/>
                  </a:lnTo>
                  <a:lnTo>
                    <a:pt x="608" y="5921"/>
                  </a:lnTo>
                  <a:lnTo>
                    <a:pt x="512" y="5763"/>
                  </a:lnTo>
                  <a:lnTo>
                    <a:pt x="422" y="5598"/>
                  </a:lnTo>
                  <a:lnTo>
                    <a:pt x="342" y="5431"/>
                  </a:lnTo>
                  <a:lnTo>
                    <a:pt x="268" y="5258"/>
                  </a:lnTo>
                  <a:lnTo>
                    <a:pt x="203" y="5081"/>
                  </a:lnTo>
                  <a:lnTo>
                    <a:pt x="147" y="4901"/>
                  </a:lnTo>
                  <a:lnTo>
                    <a:pt x="100" y="4717"/>
                  </a:lnTo>
                  <a:lnTo>
                    <a:pt x="61" y="4528"/>
                  </a:lnTo>
                  <a:lnTo>
                    <a:pt x="32" y="4338"/>
                  </a:lnTo>
                  <a:lnTo>
                    <a:pt x="12" y="4144"/>
                  </a:lnTo>
                  <a:lnTo>
                    <a:pt x="2" y="3948"/>
                  </a:lnTo>
                  <a:lnTo>
                    <a:pt x="0" y="3849"/>
                  </a:lnTo>
                  <a:lnTo>
                    <a:pt x="2" y="3749"/>
                  </a:lnTo>
                  <a:lnTo>
                    <a:pt x="12" y="3553"/>
                  </a:lnTo>
                  <a:lnTo>
                    <a:pt x="32" y="3359"/>
                  </a:lnTo>
                  <a:lnTo>
                    <a:pt x="61" y="3169"/>
                  </a:lnTo>
                  <a:lnTo>
                    <a:pt x="100" y="2980"/>
                  </a:lnTo>
                  <a:lnTo>
                    <a:pt x="147" y="2796"/>
                  </a:lnTo>
                  <a:lnTo>
                    <a:pt x="203" y="2616"/>
                  </a:lnTo>
                  <a:lnTo>
                    <a:pt x="268" y="2439"/>
                  </a:lnTo>
                  <a:lnTo>
                    <a:pt x="342" y="2266"/>
                  </a:lnTo>
                  <a:lnTo>
                    <a:pt x="422" y="2099"/>
                  </a:lnTo>
                  <a:lnTo>
                    <a:pt x="512" y="1934"/>
                  </a:lnTo>
                  <a:lnTo>
                    <a:pt x="608" y="1776"/>
                  </a:lnTo>
                  <a:lnTo>
                    <a:pt x="712" y="1622"/>
                  </a:lnTo>
                  <a:lnTo>
                    <a:pt x="823" y="1474"/>
                  </a:lnTo>
                  <a:lnTo>
                    <a:pt x="941" y="1331"/>
                  </a:lnTo>
                  <a:lnTo>
                    <a:pt x="1065" y="1194"/>
                  </a:lnTo>
                  <a:lnTo>
                    <a:pt x="1196" y="1065"/>
                  </a:lnTo>
                  <a:lnTo>
                    <a:pt x="1333" y="939"/>
                  </a:lnTo>
                  <a:lnTo>
                    <a:pt x="1475" y="823"/>
                  </a:lnTo>
                  <a:lnTo>
                    <a:pt x="1622" y="712"/>
                  </a:lnTo>
                  <a:lnTo>
                    <a:pt x="1776" y="607"/>
                  </a:lnTo>
                  <a:lnTo>
                    <a:pt x="1935" y="510"/>
                  </a:lnTo>
                  <a:lnTo>
                    <a:pt x="2099" y="422"/>
                  </a:lnTo>
                  <a:lnTo>
                    <a:pt x="2267" y="340"/>
                  </a:lnTo>
                  <a:lnTo>
                    <a:pt x="2439" y="268"/>
                  </a:lnTo>
                  <a:lnTo>
                    <a:pt x="2616" y="203"/>
                  </a:lnTo>
                  <a:lnTo>
                    <a:pt x="2797" y="146"/>
                  </a:lnTo>
                  <a:lnTo>
                    <a:pt x="2982" y="98"/>
                  </a:lnTo>
                  <a:lnTo>
                    <a:pt x="3169" y="61"/>
                  </a:lnTo>
                  <a:lnTo>
                    <a:pt x="3359" y="31"/>
                  </a:lnTo>
                  <a:lnTo>
                    <a:pt x="3553" y="12"/>
                  </a:lnTo>
                  <a:lnTo>
                    <a:pt x="3749" y="2"/>
                  </a:lnTo>
                  <a:lnTo>
                    <a:pt x="3849" y="0"/>
                  </a:lnTo>
                  <a:lnTo>
                    <a:pt x="3948" y="2"/>
                  </a:lnTo>
                  <a:lnTo>
                    <a:pt x="4145" y="12"/>
                  </a:lnTo>
                  <a:lnTo>
                    <a:pt x="4338" y="31"/>
                  </a:lnTo>
                  <a:lnTo>
                    <a:pt x="4530" y="61"/>
                  </a:lnTo>
                  <a:lnTo>
                    <a:pt x="4717" y="98"/>
                  </a:lnTo>
                  <a:lnTo>
                    <a:pt x="4902" y="146"/>
                  </a:lnTo>
                  <a:lnTo>
                    <a:pt x="5082" y="203"/>
                  </a:lnTo>
                  <a:lnTo>
                    <a:pt x="5259" y="268"/>
                  </a:lnTo>
                  <a:lnTo>
                    <a:pt x="5432" y="340"/>
                  </a:lnTo>
                  <a:lnTo>
                    <a:pt x="5600" y="422"/>
                  </a:lnTo>
                  <a:lnTo>
                    <a:pt x="5763" y="510"/>
                  </a:lnTo>
                  <a:lnTo>
                    <a:pt x="5923" y="607"/>
                  </a:lnTo>
                  <a:lnTo>
                    <a:pt x="6075" y="712"/>
                  </a:lnTo>
                  <a:lnTo>
                    <a:pt x="6224" y="823"/>
                  </a:lnTo>
                  <a:lnTo>
                    <a:pt x="6366" y="939"/>
                  </a:lnTo>
                  <a:lnTo>
                    <a:pt x="6503" y="1065"/>
                  </a:lnTo>
                  <a:lnTo>
                    <a:pt x="6634" y="1194"/>
                  </a:lnTo>
                  <a:lnTo>
                    <a:pt x="6758" y="1331"/>
                  </a:lnTo>
                  <a:lnTo>
                    <a:pt x="6876" y="1474"/>
                  </a:lnTo>
                  <a:lnTo>
                    <a:pt x="6987" y="1622"/>
                  </a:lnTo>
                  <a:lnTo>
                    <a:pt x="7091" y="1776"/>
                  </a:lnTo>
                  <a:lnTo>
                    <a:pt x="7187" y="1934"/>
                  </a:lnTo>
                  <a:lnTo>
                    <a:pt x="7277" y="2099"/>
                  </a:lnTo>
                  <a:lnTo>
                    <a:pt x="7357" y="2266"/>
                  </a:lnTo>
                  <a:lnTo>
                    <a:pt x="7431" y="2439"/>
                  </a:lnTo>
                  <a:lnTo>
                    <a:pt x="7495" y="2616"/>
                  </a:lnTo>
                  <a:lnTo>
                    <a:pt x="7552" y="2796"/>
                  </a:lnTo>
                  <a:lnTo>
                    <a:pt x="7599" y="2980"/>
                  </a:lnTo>
                  <a:lnTo>
                    <a:pt x="7638" y="3169"/>
                  </a:lnTo>
                  <a:lnTo>
                    <a:pt x="7667" y="3359"/>
                  </a:lnTo>
                  <a:lnTo>
                    <a:pt x="7687" y="3553"/>
                  </a:lnTo>
                  <a:lnTo>
                    <a:pt x="7697" y="3749"/>
                  </a:lnTo>
                  <a:lnTo>
                    <a:pt x="7697" y="3849"/>
                  </a:lnTo>
                  <a:lnTo>
                    <a:pt x="7697" y="3948"/>
                  </a:lnTo>
                  <a:lnTo>
                    <a:pt x="7687" y="4144"/>
                  </a:lnTo>
                  <a:lnTo>
                    <a:pt x="7667" y="4338"/>
                  </a:lnTo>
                  <a:lnTo>
                    <a:pt x="7638" y="4528"/>
                  </a:lnTo>
                  <a:lnTo>
                    <a:pt x="7599" y="4717"/>
                  </a:lnTo>
                  <a:lnTo>
                    <a:pt x="7552" y="4901"/>
                  </a:lnTo>
                  <a:lnTo>
                    <a:pt x="7495" y="5081"/>
                  </a:lnTo>
                  <a:lnTo>
                    <a:pt x="7431" y="5258"/>
                  </a:lnTo>
                  <a:lnTo>
                    <a:pt x="7357" y="5431"/>
                  </a:lnTo>
                  <a:lnTo>
                    <a:pt x="7277" y="5598"/>
                  </a:lnTo>
                  <a:lnTo>
                    <a:pt x="7187" y="5763"/>
                  </a:lnTo>
                  <a:lnTo>
                    <a:pt x="7091" y="5921"/>
                  </a:lnTo>
                  <a:lnTo>
                    <a:pt x="6987" y="6075"/>
                  </a:lnTo>
                  <a:lnTo>
                    <a:pt x="6876" y="6223"/>
                  </a:lnTo>
                  <a:lnTo>
                    <a:pt x="6758" y="6366"/>
                  </a:lnTo>
                  <a:lnTo>
                    <a:pt x="6634" y="6503"/>
                  </a:lnTo>
                  <a:lnTo>
                    <a:pt x="6503" y="6632"/>
                  </a:lnTo>
                  <a:lnTo>
                    <a:pt x="6366" y="6758"/>
                  </a:lnTo>
                  <a:lnTo>
                    <a:pt x="6224" y="6874"/>
                  </a:lnTo>
                  <a:lnTo>
                    <a:pt x="6075" y="6985"/>
                  </a:lnTo>
                  <a:lnTo>
                    <a:pt x="5923" y="7090"/>
                  </a:lnTo>
                  <a:lnTo>
                    <a:pt x="5763" y="7187"/>
                  </a:lnTo>
                  <a:lnTo>
                    <a:pt x="5600" y="7275"/>
                  </a:lnTo>
                  <a:lnTo>
                    <a:pt x="5432" y="7357"/>
                  </a:lnTo>
                  <a:lnTo>
                    <a:pt x="5259" y="7429"/>
                  </a:lnTo>
                  <a:lnTo>
                    <a:pt x="5082" y="7495"/>
                  </a:lnTo>
                  <a:lnTo>
                    <a:pt x="4902" y="7551"/>
                  </a:lnTo>
                  <a:lnTo>
                    <a:pt x="4717" y="7599"/>
                  </a:lnTo>
                  <a:lnTo>
                    <a:pt x="4530" y="7636"/>
                  </a:lnTo>
                  <a:lnTo>
                    <a:pt x="4338" y="7667"/>
                  </a:lnTo>
                  <a:lnTo>
                    <a:pt x="4145" y="7685"/>
                  </a:lnTo>
                  <a:lnTo>
                    <a:pt x="3948" y="7695"/>
                  </a:lnTo>
                  <a:lnTo>
                    <a:pt x="3849" y="7697"/>
                  </a:lnTo>
                  <a:close/>
                </a:path>
              </a:pathLst>
            </a:custGeom>
            <a:solidFill>
              <a:srgbClr val="3A5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5A76EFC6-401B-4ADE-B948-EC7424F66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" y="1522"/>
              <a:ext cx="2463" cy="2463"/>
            </a:xfrm>
            <a:custGeom>
              <a:avLst/>
              <a:gdLst>
                <a:gd name="T0" fmla="*/ 3411 w 7390"/>
                <a:gd name="T1" fmla="*/ 7379 h 7389"/>
                <a:gd name="T2" fmla="*/ 2862 w 7390"/>
                <a:gd name="T3" fmla="*/ 7295 h 7389"/>
                <a:gd name="T4" fmla="*/ 2342 w 7390"/>
                <a:gd name="T5" fmla="*/ 7132 h 7389"/>
                <a:gd name="T6" fmla="*/ 1857 w 7390"/>
                <a:gd name="T7" fmla="*/ 6899 h 7389"/>
                <a:gd name="T8" fmla="*/ 1415 w 7390"/>
                <a:gd name="T9" fmla="*/ 6601 h 7389"/>
                <a:gd name="T10" fmla="*/ 1022 w 7390"/>
                <a:gd name="T11" fmla="*/ 6242 h 7389"/>
                <a:gd name="T12" fmla="*/ 683 w 7390"/>
                <a:gd name="T13" fmla="*/ 5832 h 7389"/>
                <a:gd name="T14" fmla="*/ 405 w 7390"/>
                <a:gd name="T15" fmla="*/ 5375 h 7389"/>
                <a:gd name="T16" fmla="*/ 195 w 7390"/>
                <a:gd name="T17" fmla="*/ 4878 h 7389"/>
                <a:gd name="T18" fmla="*/ 58 w 7390"/>
                <a:gd name="T19" fmla="*/ 4348 h 7389"/>
                <a:gd name="T20" fmla="*/ 2 w 7390"/>
                <a:gd name="T21" fmla="*/ 3790 h 7389"/>
                <a:gd name="T22" fmla="*/ 10 w 7390"/>
                <a:gd name="T23" fmla="*/ 3411 h 7389"/>
                <a:gd name="T24" fmla="*/ 95 w 7390"/>
                <a:gd name="T25" fmla="*/ 2861 h 7389"/>
                <a:gd name="T26" fmla="*/ 257 w 7390"/>
                <a:gd name="T27" fmla="*/ 2341 h 7389"/>
                <a:gd name="T28" fmla="*/ 490 w 7390"/>
                <a:gd name="T29" fmla="*/ 1857 h 7389"/>
                <a:gd name="T30" fmla="*/ 790 w 7390"/>
                <a:gd name="T31" fmla="*/ 1415 h 7389"/>
                <a:gd name="T32" fmla="*/ 1147 w 7390"/>
                <a:gd name="T33" fmla="*/ 1021 h 7389"/>
                <a:gd name="T34" fmla="*/ 1557 w 7390"/>
                <a:gd name="T35" fmla="*/ 683 h 7389"/>
                <a:gd name="T36" fmla="*/ 2014 w 7390"/>
                <a:gd name="T37" fmla="*/ 405 h 7389"/>
                <a:gd name="T38" fmla="*/ 2511 w 7390"/>
                <a:gd name="T39" fmla="*/ 195 h 7389"/>
                <a:gd name="T40" fmla="*/ 3042 w 7390"/>
                <a:gd name="T41" fmla="*/ 58 h 7389"/>
                <a:gd name="T42" fmla="*/ 3600 w 7390"/>
                <a:gd name="T43" fmla="*/ 0 h 7389"/>
                <a:gd name="T44" fmla="*/ 3980 w 7390"/>
                <a:gd name="T45" fmla="*/ 10 h 7389"/>
                <a:gd name="T46" fmla="*/ 4529 w 7390"/>
                <a:gd name="T47" fmla="*/ 94 h 7389"/>
                <a:gd name="T48" fmla="*/ 5049 w 7390"/>
                <a:gd name="T49" fmla="*/ 257 h 7389"/>
                <a:gd name="T50" fmla="*/ 5532 w 7390"/>
                <a:gd name="T51" fmla="*/ 490 h 7389"/>
                <a:gd name="T52" fmla="*/ 5975 w 7390"/>
                <a:gd name="T53" fmla="*/ 788 h 7389"/>
                <a:gd name="T54" fmla="*/ 6369 w 7390"/>
                <a:gd name="T55" fmla="*/ 1147 h 7389"/>
                <a:gd name="T56" fmla="*/ 6708 w 7390"/>
                <a:gd name="T57" fmla="*/ 1557 h 7389"/>
                <a:gd name="T58" fmla="*/ 6986 w 7390"/>
                <a:gd name="T59" fmla="*/ 2014 h 7389"/>
                <a:gd name="T60" fmla="*/ 7196 w 7390"/>
                <a:gd name="T61" fmla="*/ 2511 h 7389"/>
                <a:gd name="T62" fmla="*/ 7333 w 7390"/>
                <a:gd name="T63" fmla="*/ 3041 h 7389"/>
                <a:gd name="T64" fmla="*/ 7389 w 7390"/>
                <a:gd name="T65" fmla="*/ 3599 h 7389"/>
                <a:gd name="T66" fmla="*/ 7379 w 7390"/>
                <a:gd name="T67" fmla="*/ 3978 h 7389"/>
                <a:gd name="T68" fmla="*/ 7295 w 7390"/>
                <a:gd name="T69" fmla="*/ 4528 h 7389"/>
                <a:gd name="T70" fmla="*/ 7134 w 7390"/>
                <a:gd name="T71" fmla="*/ 5048 h 7389"/>
                <a:gd name="T72" fmla="*/ 6899 w 7390"/>
                <a:gd name="T73" fmla="*/ 5532 h 7389"/>
                <a:gd name="T74" fmla="*/ 6601 w 7390"/>
                <a:gd name="T75" fmla="*/ 5974 h 7389"/>
                <a:gd name="T76" fmla="*/ 6243 w 7390"/>
                <a:gd name="T77" fmla="*/ 6368 h 7389"/>
                <a:gd name="T78" fmla="*/ 5832 w 7390"/>
                <a:gd name="T79" fmla="*/ 6707 h 7389"/>
                <a:gd name="T80" fmla="*/ 5375 w 7390"/>
                <a:gd name="T81" fmla="*/ 6984 h 7389"/>
                <a:gd name="T82" fmla="*/ 4879 w 7390"/>
                <a:gd name="T83" fmla="*/ 7194 h 7389"/>
                <a:gd name="T84" fmla="*/ 4349 w 7390"/>
                <a:gd name="T85" fmla="*/ 7331 h 7389"/>
                <a:gd name="T86" fmla="*/ 3791 w 7390"/>
                <a:gd name="T87" fmla="*/ 7389 h 7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90" h="7389">
                  <a:moveTo>
                    <a:pt x="3695" y="7389"/>
                  </a:moveTo>
                  <a:lnTo>
                    <a:pt x="3600" y="7389"/>
                  </a:lnTo>
                  <a:lnTo>
                    <a:pt x="3411" y="7379"/>
                  </a:lnTo>
                  <a:lnTo>
                    <a:pt x="3225" y="7360"/>
                  </a:lnTo>
                  <a:lnTo>
                    <a:pt x="3042" y="7331"/>
                  </a:lnTo>
                  <a:lnTo>
                    <a:pt x="2862" y="7295"/>
                  </a:lnTo>
                  <a:lnTo>
                    <a:pt x="2685" y="7249"/>
                  </a:lnTo>
                  <a:lnTo>
                    <a:pt x="2511" y="7194"/>
                  </a:lnTo>
                  <a:lnTo>
                    <a:pt x="2342" y="7132"/>
                  </a:lnTo>
                  <a:lnTo>
                    <a:pt x="2177" y="7063"/>
                  </a:lnTo>
                  <a:lnTo>
                    <a:pt x="2014" y="6984"/>
                  </a:lnTo>
                  <a:lnTo>
                    <a:pt x="1857" y="6899"/>
                  </a:lnTo>
                  <a:lnTo>
                    <a:pt x="1706" y="6807"/>
                  </a:lnTo>
                  <a:lnTo>
                    <a:pt x="1557" y="6707"/>
                  </a:lnTo>
                  <a:lnTo>
                    <a:pt x="1415" y="6601"/>
                  </a:lnTo>
                  <a:lnTo>
                    <a:pt x="1278" y="6487"/>
                  </a:lnTo>
                  <a:lnTo>
                    <a:pt x="1147" y="6368"/>
                  </a:lnTo>
                  <a:lnTo>
                    <a:pt x="1022" y="6242"/>
                  </a:lnTo>
                  <a:lnTo>
                    <a:pt x="902" y="6111"/>
                  </a:lnTo>
                  <a:lnTo>
                    <a:pt x="790" y="5974"/>
                  </a:lnTo>
                  <a:lnTo>
                    <a:pt x="683" y="5832"/>
                  </a:lnTo>
                  <a:lnTo>
                    <a:pt x="584" y="5685"/>
                  </a:lnTo>
                  <a:lnTo>
                    <a:pt x="490" y="5532"/>
                  </a:lnTo>
                  <a:lnTo>
                    <a:pt x="405" y="5375"/>
                  </a:lnTo>
                  <a:lnTo>
                    <a:pt x="327" y="5214"/>
                  </a:lnTo>
                  <a:lnTo>
                    <a:pt x="257" y="5048"/>
                  </a:lnTo>
                  <a:lnTo>
                    <a:pt x="195" y="4878"/>
                  </a:lnTo>
                  <a:lnTo>
                    <a:pt x="140" y="4706"/>
                  </a:lnTo>
                  <a:lnTo>
                    <a:pt x="95" y="4528"/>
                  </a:lnTo>
                  <a:lnTo>
                    <a:pt x="58" y="4348"/>
                  </a:lnTo>
                  <a:lnTo>
                    <a:pt x="31" y="4164"/>
                  </a:lnTo>
                  <a:lnTo>
                    <a:pt x="10" y="3978"/>
                  </a:lnTo>
                  <a:lnTo>
                    <a:pt x="2" y="3790"/>
                  </a:lnTo>
                  <a:lnTo>
                    <a:pt x="0" y="3695"/>
                  </a:lnTo>
                  <a:lnTo>
                    <a:pt x="2" y="3599"/>
                  </a:lnTo>
                  <a:lnTo>
                    <a:pt x="10" y="3411"/>
                  </a:lnTo>
                  <a:lnTo>
                    <a:pt x="31" y="3225"/>
                  </a:lnTo>
                  <a:lnTo>
                    <a:pt x="58" y="3041"/>
                  </a:lnTo>
                  <a:lnTo>
                    <a:pt x="95" y="2861"/>
                  </a:lnTo>
                  <a:lnTo>
                    <a:pt x="140" y="2683"/>
                  </a:lnTo>
                  <a:lnTo>
                    <a:pt x="195" y="2511"/>
                  </a:lnTo>
                  <a:lnTo>
                    <a:pt x="257" y="2341"/>
                  </a:lnTo>
                  <a:lnTo>
                    <a:pt x="327" y="2175"/>
                  </a:lnTo>
                  <a:lnTo>
                    <a:pt x="405" y="2014"/>
                  </a:lnTo>
                  <a:lnTo>
                    <a:pt x="490" y="1857"/>
                  </a:lnTo>
                  <a:lnTo>
                    <a:pt x="584" y="1704"/>
                  </a:lnTo>
                  <a:lnTo>
                    <a:pt x="683" y="1557"/>
                  </a:lnTo>
                  <a:lnTo>
                    <a:pt x="790" y="1415"/>
                  </a:lnTo>
                  <a:lnTo>
                    <a:pt x="902" y="1278"/>
                  </a:lnTo>
                  <a:lnTo>
                    <a:pt x="1022" y="1147"/>
                  </a:lnTo>
                  <a:lnTo>
                    <a:pt x="1147" y="1021"/>
                  </a:lnTo>
                  <a:lnTo>
                    <a:pt x="1278" y="902"/>
                  </a:lnTo>
                  <a:lnTo>
                    <a:pt x="1415" y="788"/>
                  </a:lnTo>
                  <a:lnTo>
                    <a:pt x="1557" y="683"/>
                  </a:lnTo>
                  <a:lnTo>
                    <a:pt x="1706" y="582"/>
                  </a:lnTo>
                  <a:lnTo>
                    <a:pt x="1857" y="490"/>
                  </a:lnTo>
                  <a:lnTo>
                    <a:pt x="2014" y="405"/>
                  </a:lnTo>
                  <a:lnTo>
                    <a:pt x="2175" y="327"/>
                  </a:lnTo>
                  <a:lnTo>
                    <a:pt x="2342" y="257"/>
                  </a:lnTo>
                  <a:lnTo>
                    <a:pt x="2511" y="195"/>
                  </a:lnTo>
                  <a:lnTo>
                    <a:pt x="2685" y="140"/>
                  </a:lnTo>
                  <a:lnTo>
                    <a:pt x="2862" y="94"/>
                  </a:lnTo>
                  <a:lnTo>
                    <a:pt x="3042" y="58"/>
                  </a:lnTo>
                  <a:lnTo>
                    <a:pt x="3225" y="29"/>
                  </a:lnTo>
                  <a:lnTo>
                    <a:pt x="3411" y="10"/>
                  </a:lnTo>
                  <a:lnTo>
                    <a:pt x="3600" y="0"/>
                  </a:lnTo>
                  <a:lnTo>
                    <a:pt x="3695" y="0"/>
                  </a:lnTo>
                  <a:lnTo>
                    <a:pt x="3791" y="0"/>
                  </a:lnTo>
                  <a:lnTo>
                    <a:pt x="3980" y="10"/>
                  </a:lnTo>
                  <a:lnTo>
                    <a:pt x="4166" y="29"/>
                  </a:lnTo>
                  <a:lnTo>
                    <a:pt x="4349" y="58"/>
                  </a:lnTo>
                  <a:lnTo>
                    <a:pt x="4529" y="94"/>
                  </a:lnTo>
                  <a:lnTo>
                    <a:pt x="4706" y="140"/>
                  </a:lnTo>
                  <a:lnTo>
                    <a:pt x="4879" y="195"/>
                  </a:lnTo>
                  <a:lnTo>
                    <a:pt x="5049" y="257"/>
                  </a:lnTo>
                  <a:lnTo>
                    <a:pt x="5214" y="327"/>
                  </a:lnTo>
                  <a:lnTo>
                    <a:pt x="5375" y="405"/>
                  </a:lnTo>
                  <a:lnTo>
                    <a:pt x="5532" y="490"/>
                  </a:lnTo>
                  <a:lnTo>
                    <a:pt x="5685" y="582"/>
                  </a:lnTo>
                  <a:lnTo>
                    <a:pt x="5833" y="683"/>
                  </a:lnTo>
                  <a:lnTo>
                    <a:pt x="5975" y="788"/>
                  </a:lnTo>
                  <a:lnTo>
                    <a:pt x="6111" y="902"/>
                  </a:lnTo>
                  <a:lnTo>
                    <a:pt x="6244" y="1021"/>
                  </a:lnTo>
                  <a:lnTo>
                    <a:pt x="6369" y="1147"/>
                  </a:lnTo>
                  <a:lnTo>
                    <a:pt x="6487" y="1278"/>
                  </a:lnTo>
                  <a:lnTo>
                    <a:pt x="6601" y="1415"/>
                  </a:lnTo>
                  <a:lnTo>
                    <a:pt x="6708" y="1557"/>
                  </a:lnTo>
                  <a:lnTo>
                    <a:pt x="6807" y="1704"/>
                  </a:lnTo>
                  <a:lnTo>
                    <a:pt x="6899" y="1857"/>
                  </a:lnTo>
                  <a:lnTo>
                    <a:pt x="6986" y="2014"/>
                  </a:lnTo>
                  <a:lnTo>
                    <a:pt x="7063" y="2175"/>
                  </a:lnTo>
                  <a:lnTo>
                    <a:pt x="7134" y="2341"/>
                  </a:lnTo>
                  <a:lnTo>
                    <a:pt x="7196" y="2511"/>
                  </a:lnTo>
                  <a:lnTo>
                    <a:pt x="7249" y="2683"/>
                  </a:lnTo>
                  <a:lnTo>
                    <a:pt x="7295" y="2861"/>
                  </a:lnTo>
                  <a:lnTo>
                    <a:pt x="7333" y="3041"/>
                  </a:lnTo>
                  <a:lnTo>
                    <a:pt x="7360" y="3225"/>
                  </a:lnTo>
                  <a:lnTo>
                    <a:pt x="7379" y="3411"/>
                  </a:lnTo>
                  <a:lnTo>
                    <a:pt x="7389" y="3599"/>
                  </a:lnTo>
                  <a:lnTo>
                    <a:pt x="7390" y="3695"/>
                  </a:lnTo>
                  <a:lnTo>
                    <a:pt x="7389" y="3790"/>
                  </a:lnTo>
                  <a:lnTo>
                    <a:pt x="7379" y="3978"/>
                  </a:lnTo>
                  <a:lnTo>
                    <a:pt x="7360" y="4164"/>
                  </a:lnTo>
                  <a:lnTo>
                    <a:pt x="7333" y="4348"/>
                  </a:lnTo>
                  <a:lnTo>
                    <a:pt x="7295" y="4528"/>
                  </a:lnTo>
                  <a:lnTo>
                    <a:pt x="7249" y="4706"/>
                  </a:lnTo>
                  <a:lnTo>
                    <a:pt x="7196" y="4878"/>
                  </a:lnTo>
                  <a:lnTo>
                    <a:pt x="7134" y="5048"/>
                  </a:lnTo>
                  <a:lnTo>
                    <a:pt x="7063" y="5214"/>
                  </a:lnTo>
                  <a:lnTo>
                    <a:pt x="6986" y="5375"/>
                  </a:lnTo>
                  <a:lnTo>
                    <a:pt x="6899" y="5532"/>
                  </a:lnTo>
                  <a:lnTo>
                    <a:pt x="6807" y="5685"/>
                  </a:lnTo>
                  <a:lnTo>
                    <a:pt x="6708" y="5832"/>
                  </a:lnTo>
                  <a:lnTo>
                    <a:pt x="6601" y="5974"/>
                  </a:lnTo>
                  <a:lnTo>
                    <a:pt x="6487" y="6111"/>
                  </a:lnTo>
                  <a:lnTo>
                    <a:pt x="6369" y="6242"/>
                  </a:lnTo>
                  <a:lnTo>
                    <a:pt x="6243" y="6368"/>
                  </a:lnTo>
                  <a:lnTo>
                    <a:pt x="6111" y="6487"/>
                  </a:lnTo>
                  <a:lnTo>
                    <a:pt x="5975" y="6601"/>
                  </a:lnTo>
                  <a:lnTo>
                    <a:pt x="5832" y="6707"/>
                  </a:lnTo>
                  <a:lnTo>
                    <a:pt x="5685" y="6807"/>
                  </a:lnTo>
                  <a:lnTo>
                    <a:pt x="5532" y="6899"/>
                  </a:lnTo>
                  <a:lnTo>
                    <a:pt x="5375" y="6984"/>
                  </a:lnTo>
                  <a:lnTo>
                    <a:pt x="5214" y="7063"/>
                  </a:lnTo>
                  <a:lnTo>
                    <a:pt x="5049" y="7132"/>
                  </a:lnTo>
                  <a:lnTo>
                    <a:pt x="4879" y="7194"/>
                  </a:lnTo>
                  <a:lnTo>
                    <a:pt x="4706" y="7249"/>
                  </a:lnTo>
                  <a:lnTo>
                    <a:pt x="4529" y="7295"/>
                  </a:lnTo>
                  <a:lnTo>
                    <a:pt x="4349" y="7331"/>
                  </a:lnTo>
                  <a:lnTo>
                    <a:pt x="4166" y="7360"/>
                  </a:lnTo>
                  <a:lnTo>
                    <a:pt x="3980" y="7379"/>
                  </a:lnTo>
                  <a:lnTo>
                    <a:pt x="3791" y="7389"/>
                  </a:lnTo>
                  <a:lnTo>
                    <a:pt x="3695" y="7389"/>
                  </a:lnTo>
                  <a:close/>
                </a:path>
              </a:pathLst>
            </a:custGeom>
            <a:solidFill>
              <a:srgbClr val="406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D9075DDD-2B05-4FFA-8A4A-86424DEB4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" y="1548"/>
              <a:ext cx="2412" cy="2412"/>
            </a:xfrm>
            <a:custGeom>
              <a:avLst/>
              <a:gdLst>
                <a:gd name="T0" fmla="*/ 3340 w 7236"/>
                <a:gd name="T1" fmla="*/ 7225 h 7235"/>
                <a:gd name="T2" fmla="*/ 2802 w 7236"/>
                <a:gd name="T3" fmla="*/ 7143 h 7235"/>
                <a:gd name="T4" fmla="*/ 2293 w 7236"/>
                <a:gd name="T5" fmla="*/ 6985 h 7235"/>
                <a:gd name="T6" fmla="*/ 1819 w 7236"/>
                <a:gd name="T7" fmla="*/ 6756 h 7235"/>
                <a:gd name="T8" fmla="*/ 1385 w 7236"/>
                <a:gd name="T9" fmla="*/ 6463 h 7235"/>
                <a:gd name="T10" fmla="*/ 1001 w 7236"/>
                <a:gd name="T11" fmla="*/ 6112 h 7235"/>
                <a:gd name="T12" fmla="*/ 668 w 7236"/>
                <a:gd name="T13" fmla="*/ 5710 h 7235"/>
                <a:gd name="T14" fmla="*/ 396 w 7236"/>
                <a:gd name="T15" fmla="*/ 5264 h 7235"/>
                <a:gd name="T16" fmla="*/ 190 w 7236"/>
                <a:gd name="T17" fmla="*/ 4777 h 7235"/>
                <a:gd name="T18" fmla="*/ 56 w 7236"/>
                <a:gd name="T19" fmla="*/ 4257 h 7235"/>
                <a:gd name="T20" fmla="*/ 1 w 7236"/>
                <a:gd name="T21" fmla="*/ 3711 h 7235"/>
                <a:gd name="T22" fmla="*/ 11 w 7236"/>
                <a:gd name="T23" fmla="*/ 3340 h 7235"/>
                <a:gd name="T24" fmla="*/ 93 w 7236"/>
                <a:gd name="T25" fmla="*/ 2801 h 7235"/>
                <a:gd name="T26" fmla="*/ 252 w 7236"/>
                <a:gd name="T27" fmla="*/ 2293 h 7235"/>
                <a:gd name="T28" fmla="*/ 479 w 7236"/>
                <a:gd name="T29" fmla="*/ 1819 h 7235"/>
                <a:gd name="T30" fmla="*/ 773 w 7236"/>
                <a:gd name="T31" fmla="*/ 1385 h 7235"/>
                <a:gd name="T32" fmla="*/ 1123 w 7236"/>
                <a:gd name="T33" fmla="*/ 999 h 7235"/>
                <a:gd name="T34" fmla="*/ 1525 w 7236"/>
                <a:gd name="T35" fmla="*/ 668 h 7235"/>
                <a:gd name="T36" fmla="*/ 1973 w 7236"/>
                <a:gd name="T37" fmla="*/ 396 h 7235"/>
                <a:gd name="T38" fmla="*/ 2458 w 7236"/>
                <a:gd name="T39" fmla="*/ 190 h 7235"/>
                <a:gd name="T40" fmla="*/ 2978 w 7236"/>
                <a:gd name="T41" fmla="*/ 56 h 7235"/>
                <a:gd name="T42" fmla="*/ 3526 w 7236"/>
                <a:gd name="T43" fmla="*/ 1 h 7235"/>
                <a:gd name="T44" fmla="*/ 3896 w 7236"/>
                <a:gd name="T45" fmla="*/ 10 h 7235"/>
                <a:gd name="T46" fmla="*/ 4434 w 7236"/>
                <a:gd name="T47" fmla="*/ 92 h 7235"/>
                <a:gd name="T48" fmla="*/ 4944 w 7236"/>
                <a:gd name="T49" fmla="*/ 250 h 7235"/>
                <a:gd name="T50" fmla="*/ 5418 w 7236"/>
                <a:gd name="T51" fmla="*/ 479 h 7235"/>
                <a:gd name="T52" fmla="*/ 5850 w 7236"/>
                <a:gd name="T53" fmla="*/ 772 h 7235"/>
                <a:gd name="T54" fmla="*/ 6236 w 7236"/>
                <a:gd name="T55" fmla="*/ 1123 h 7235"/>
                <a:gd name="T56" fmla="*/ 6567 w 7236"/>
                <a:gd name="T57" fmla="*/ 1525 h 7235"/>
                <a:gd name="T58" fmla="*/ 6840 w 7236"/>
                <a:gd name="T59" fmla="*/ 1971 h 7235"/>
                <a:gd name="T60" fmla="*/ 7046 w 7236"/>
                <a:gd name="T61" fmla="*/ 2458 h 7235"/>
                <a:gd name="T62" fmla="*/ 7179 w 7236"/>
                <a:gd name="T63" fmla="*/ 2978 h 7235"/>
                <a:gd name="T64" fmla="*/ 7236 w 7236"/>
                <a:gd name="T65" fmla="*/ 3524 h 7235"/>
                <a:gd name="T66" fmla="*/ 7226 w 7236"/>
                <a:gd name="T67" fmla="*/ 3895 h 7235"/>
                <a:gd name="T68" fmla="*/ 7143 w 7236"/>
                <a:gd name="T69" fmla="*/ 4434 h 7235"/>
                <a:gd name="T70" fmla="*/ 6985 w 7236"/>
                <a:gd name="T71" fmla="*/ 4943 h 7235"/>
                <a:gd name="T72" fmla="*/ 6756 w 7236"/>
                <a:gd name="T73" fmla="*/ 5416 h 7235"/>
                <a:gd name="T74" fmla="*/ 6464 w 7236"/>
                <a:gd name="T75" fmla="*/ 5850 h 7235"/>
                <a:gd name="T76" fmla="*/ 6114 w 7236"/>
                <a:gd name="T77" fmla="*/ 6236 h 7235"/>
                <a:gd name="T78" fmla="*/ 5712 w 7236"/>
                <a:gd name="T79" fmla="*/ 6567 h 7235"/>
                <a:gd name="T80" fmla="*/ 5264 w 7236"/>
                <a:gd name="T81" fmla="*/ 6839 h 7235"/>
                <a:gd name="T82" fmla="*/ 4777 w 7236"/>
                <a:gd name="T83" fmla="*/ 7045 h 7235"/>
                <a:gd name="T84" fmla="*/ 4259 w 7236"/>
                <a:gd name="T85" fmla="*/ 7179 h 7235"/>
                <a:gd name="T86" fmla="*/ 3711 w 7236"/>
                <a:gd name="T87" fmla="*/ 7234 h 7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36" h="7235">
                  <a:moveTo>
                    <a:pt x="3618" y="7235"/>
                  </a:moveTo>
                  <a:lnTo>
                    <a:pt x="3526" y="7234"/>
                  </a:lnTo>
                  <a:lnTo>
                    <a:pt x="3340" y="7225"/>
                  </a:lnTo>
                  <a:lnTo>
                    <a:pt x="3158" y="7207"/>
                  </a:lnTo>
                  <a:lnTo>
                    <a:pt x="2978" y="7179"/>
                  </a:lnTo>
                  <a:lnTo>
                    <a:pt x="2802" y="7143"/>
                  </a:lnTo>
                  <a:lnTo>
                    <a:pt x="2628" y="7099"/>
                  </a:lnTo>
                  <a:lnTo>
                    <a:pt x="2458" y="7045"/>
                  </a:lnTo>
                  <a:lnTo>
                    <a:pt x="2293" y="6985"/>
                  </a:lnTo>
                  <a:lnTo>
                    <a:pt x="2130" y="6916"/>
                  </a:lnTo>
                  <a:lnTo>
                    <a:pt x="1973" y="6839"/>
                  </a:lnTo>
                  <a:lnTo>
                    <a:pt x="1819" y="6756"/>
                  </a:lnTo>
                  <a:lnTo>
                    <a:pt x="1669" y="6665"/>
                  </a:lnTo>
                  <a:lnTo>
                    <a:pt x="1525" y="6567"/>
                  </a:lnTo>
                  <a:lnTo>
                    <a:pt x="1385" y="6463"/>
                  </a:lnTo>
                  <a:lnTo>
                    <a:pt x="1251" y="6352"/>
                  </a:lnTo>
                  <a:lnTo>
                    <a:pt x="1123" y="6236"/>
                  </a:lnTo>
                  <a:lnTo>
                    <a:pt x="1001" y="6112"/>
                  </a:lnTo>
                  <a:lnTo>
                    <a:pt x="884" y="5984"/>
                  </a:lnTo>
                  <a:lnTo>
                    <a:pt x="773" y="5850"/>
                  </a:lnTo>
                  <a:lnTo>
                    <a:pt x="668" y="5710"/>
                  </a:lnTo>
                  <a:lnTo>
                    <a:pt x="570" y="5566"/>
                  </a:lnTo>
                  <a:lnTo>
                    <a:pt x="479" y="5416"/>
                  </a:lnTo>
                  <a:lnTo>
                    <a:pt x="396" y="5264"/>
                  </a:lnTo>
                  <a:lnTo>
                    <a:pt x="319" y="5105"/>
                  </a:lnTo>
                  <a:lnTo>
                    <a:pt x="252" y="4943"/>
                  </a:lnTo>
                  <a:lnTo>
                    <a:pt x="190" y="4777"/>
                  </a:lnTo>
                  <a:lnTo>
                    <a:pt x="138" y="4607"/>
                  </a:lnTo>
                  <a:lnTo>
                    <a:pt x="93" y="4434"/>
                  </a:lnTo>
                  <a:lnTo>
                    <a:pt x="56" y="4257"/>
                  </a:lnTo>
                  <a:lnTo>
                    <a:pt x="28" y="4078"/>
                  </a:lnTo>
                  <a:lnTo>
                    <a:pt x="11" y="3895"/>
                  </a:lnTo>
                  <a:lnTo>
                    <a:pt x="1" y="3711"/>
                  </a:lnTo>
                  <a:lnTo>
                    <a:pt x="0" y="3618"/>
                  </a:lnTo>
                  <a:lnTo>
                    <a:pt x="1" y="3524"/>
                  </a:lnTo>
                  <a:lnTo>
                    <a:pt x="11" y="3340"/>
                  </a:lnTo>
                  <a:lnTo>
                    <a:pt x="28" y="3157"/>
                  </a:lnTo>
                  <a:lnTo>
                    <a:pt x="56" y="2978"/>
                  </a:lnTo>
                  <a:lnTo>
                    <a:pt x="93" y="2801"/>
                  </a:lnTo>
                  <a:lnTo>
                    <a:pt x="138" y="2628"/>
                  </a:lnTo>
                  <a:lnTo>
                    <a:pt x="190" y="2458"/>
                  </a:lnTo>
                  <a:lnTo>
                    <a:pt x="252" y="2293"/>
                  </a:lnTo>
                  <a:lnTo>
                    <a:pt x="319" y="2130"/>
                  </a:lnTo>
                  <a:lnTo>
                    <a:pt x="396" y="1971"/>
                  </a:lnTo>
                  <a:lnTo>
                    <a:pt x="479" y="1819"/>
                  </a:lnTo>
                  <a:lnTo>
                    <a:pt x="570" y="1669"/>
                  </a:lnTo>
                  <a:lnTo>
                    <a:pt x="668" y="1525"/>
                  </a:lnTo>
                  <a:lnTo>
                    <a:pt x="773" y="1385"/>
                  </a:lnTo>
                  <a:lnTo>
                    <a:pt x="884" y="1251"/>
                  </a:lnTo>
                  <a:lnTo>
                    <a:pt x="1001" y="1123"/>
                  </a:lnTo>
                  <a:lnTo>
                    <a:pt x="1123" y="999"/>
                  </a:lnTo>
                  <a:lnTo>
                    <a:pt x="1251" y="883"/>
                  </a:lnTo>
                  <a:lnTo>
                    <a:pt x="1385" y="772"/>
                  </a:lnTo>
                  <a:lnTo>
                    <a:pt x="1525" y="668"/>
                  </a:lnTo>
                  <a:lnTo>
                    <a:pt x="1669" y="570"/>
                  </a:lnTo>
                  <a:lnTo>
                    <a:pt x="1819" y="479"/>
                  </a:lnTo>
                  <a:lnTo>
                    <a:pt x="1973" y="396"/>
                  </a:lnTo>
                  <a:lnTo>
                    <a:pt x="2130" y="319"/>
                  </a:lnTo>
                  <a:lnTo>
                    <a:pt x="2293" y="250"/>
                  </a:lnTo>
                  <a:lnTo>
                    <a:pt x="2458" y="190"/>
                  </a:lnTo>
                  <a:lnTo>
                    <a:pt x="2628" y="137"/>
                  </a:lnTo>
                  <a:lnTo>
                    <a:pt x="2802" y="92"/>
                  </a:lnTo>
                  <a:lnTo>
                    <a:pt x="2978" y="56"/>
                  </a:lnTo>
                  <a:lnTo>
                    <a:pt x="3158" y="29"/>
                  </a:lnTo>
                  <a:lnTo>
                    <a:pt x="3340" y="10"/>
                  </a:lnTo>
                  <a:lnTo>
                    <a:pt x="3526" y="1"/>
                  </a:lnTo>
                  <a:lnTo>
                    <a:pt x="3618" y="0"/>
                  </a:lnTo>
                  <a:lnTo>
                    <a:pt x="3711" y="1"/>
                  </a:lnTo>
                  <a:lnTo>
                    <a:pt x="3896" y="10"/>
                  </a:lnTo>
                  <a:lnTo>
                    <a:pt x="4079" y="29"/>
                  </a:lnTo>
                  <a:lnTo>
                    <a:pt x="4259" y="56"/>
                  </a:lnTo>
                  <a:lnTo>
                    <a:pt x="4434" y="92"/>
                  </a:lnTo>
                  <a:lnTo>
                    <a:pt x="4607" y="137"/>
                  </a:lnTo>
                  <a:lnTo>
                    <a:pt x="4777" y="190"/>
                  </a:lnTo>
                  <a:lnTo>
                    <a:pt x="4944" y="250"/>
                  </a:lnTo>
                  <a:lnTo>
                    <a:pt x="5105" y="319"/>
                  </a:lnTo>
                  <a:lnTo>
                    <a:pt x="5264" y="396"/>
                  </a:lnTo>
                  <a:lnTo>
                    <a:pt x="5418" y="479"/>
                  </a:lnTo>
                  <a:lnTo>
                    <a:pt x="5566" y="570"/>
                  </a:lnTo>
                  <a:lnTo>
                    <a:pt x="5712" y="668"/>
                  </a:lnTo>
                  <a:lnTo>
                    <a:pt x="5850" y="772"/>
                  </a:lnTo>
                  <a:lnTo>
                    <a:pt x="5984" y="883"/>
                  </a:lnTo>
                  <a:lnTo>
                    <a:pt x="6114" y="999"/>
                  </a:lnTo>
                  <a:lnTo>
                    <a:pt x="6236" y="1123"/>
                  </a:lnTo>
                  <a:lnTo>
                    <a:pt x="6353" y="1251"/>
                  </a:lnTo>
                  <a:lnTo>
                    <a:pt x="6464" y="1385"/>
                  </a:lnTo>
                  <a:lnTo>
                    <a:pt x="6567" y="1525"/>
                  </a:lnTo>
                  <a:lnTo>
                    <a:pt x="6665" y="1669"/>
                  </a:lnTo>
                  <a:lnTo>
                    <a:pt x="6756" y="1819"/>
                  </a:lnTo>
                  <a:lnTo>
                    <a:pt x="6840" y="1971"/>
                  </a:lnTo>
                  <a:lnTo>
                    <a:pt x="6916" y="2130"/>
                  </a:lnTo>
                  <a:lnTo>
                    <a:pt x="6985" y="2293"/>
                  </a:lnTo>
                  <a:lnTo>
                    <a:pt x="7046" y="2458"/>
                  </a:lnTo>
                  <a:lnTo>
                    <a:pt x="7099" y="2628"/>
                  </a:lnTo>
                  <a:lnTo>
                    <a:pt x="7143" y="2801"/>
                  </a:lnTo>
                  <a:lnTo>
                    <a:pt x="7179" y="2978"/>
                  </a:lnTo>
                  <a:lnTo>
                    <a:pt x="7207" y="3157"/>
                  </a:lnTo>
                  <a:lnTo>
                    <a:pt x="7226" y="3340"/>
                  </a:lnTo>
                  <a:lnTo>
                    <a:pt x="7236" y="3524"/>
                  </a:lnTo>
                  <a:lnTo>
                    <a:pt x="7236" y="3618"/>
                  </a:lnTo>
                  <a:lnTo>
                    <a:pt x="7236" y="3711"/>
                  </a:lnTo>
                  <a:lnTo>
                    <a:pt x="7226" y="3895"/>
                  </a:lnTo>
                  <a:lnTo>
                    <a:pt x="7207" y="4078"/>
                  </a:lnTo>
                  <a:lnTo>
                    <a:pt x="7179" y="4257"/>
                  </a:lnTo>
                  <a:lnTo>
                    <a:pt x="7143" y="4434"/>
                  </a:lnTo>
                  <a:lnTo>
                    <a:pt x="7099" y="4607"/>
                  </a:lnTo>
                  <a:lnTo>
                    <a:pt x="7046" y="4777"/>
                  </a:lnTo>
                  <a:lnTo>
                    <a:pt x="6985" y="4943"/>
                  </a:lnTo>
                  <a:lnTo>
                    <a:pt x="6916" y="5105"/>
                  </a:lnTo>
                  <a:lnTo>
                    <a:pt x="6840" y="5264"/>
                  </a:lnTo>
                  <a:lnTo>
                    <a:pt x="6756" y="5416"/>
                  </a:lnTo>
                  <a:lnTo>
                    <a:pt x="6665" y="5566"/>
                  </a:lnTo>
                  <a:lnTo>
                    <a:pt x="6567" y="5710"/>
                  </a:lnTo>
                  <a:lnTo>
                    <a:pt x="6464" y="5850"/>
                  </a:lnTo>
                  <a:lnTo>
                    <a:pt x="6353" y="5984"/>
                  </a:lnTo>
                  <a:lnTo>
                    <a:pt x="6236" y="6112"/>
                  </a:lnTo>
                  <a:lnTo>
                    <a:pt x="6114" y="6236"/>
                  </a:lnTo>
                  <a:lnTo>
                    <a:pt x="5984" y="6352"/>
                  </a:lnTo>
                  <a:lnTo>
                    <a:pt x="5850" y="6463"/>
                  </a:lnTo>
                  <a:lnTo>
                    <a:pt x="5712" y="6567"/>
                  </a:lnTo>
                  <a:lnTo>
                    <a:pt x="5566" y="6665"/>
                  </a:lnTo>
                  <a:lnTo>
                    <a:pt x="5418" y="6756"/>
                  </a:lnTo>
                  <a:lnTo>
                    <a:pt x="5264" y="6839"/>
                  </a:lnTo>
                  <a:lnTo>
                    <a:pt x="5105" y="6916"/>
                  </a:lnTo>
                  <a:lnTo>
                    <a:pt x="4944" y="6985"/>
                  </a:lnTo>
                  <a:lnTo>
                    <a:pt x="4777" y="7045"/>
                  </a:lnTo>
                  <a:lnTo>
                    <a:pt x="4607" y="7099"/>
                  </a:lnTo>
                  <a:lnTo>
                    <a:pt x="4434" y="7143"/>
                  </a:lnTo>
                  <a:lnTo>
                    <a:pt x="4259" y="7179"/>
                  </a:lnTo>
                  <a:lnTo>
                    <a:pt x="4079" y="7207"/>
                  </a:lnTo>
                  <a:lnTo>
                    <a:pt x="3896" y="7225"/>
                  </a:lnTo>
                  <a:lnTo>
                    <a:pt x="3711" y="7234"/>
                  </a:lnTo>
                  <a:lnTo>
                    <a:pt x="3618" y="7235"/>
                  </a:lnTo>
                  <a:close/>
                </a:path>
              </a:pathLst>
            </a:custGeom>
            <a:solidFill>
              <a:srgbClr val="477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CB8D5056-A2D4-416F-A2EE-782BF6A2C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1625"/>
              <a:ext cx="2259" cy="2258"/>
            </a:xfrm>
            <a:custGeom>
              <a:avLst/>
              <a:gdLst>
                <a:gd name="T0" fmla="*/ 3128 w 6775"/>
                <a:gd name="T1" fmla="*/ 6765 h 6775"/>
                <a:gd name="T2" fmla="*/ 2624 w 6775"/>
                <a:gd name="T3" fmla="*/ 6688 h 6775"/>
                <a:gd name="T4" fmla="*/ 2148 w 6775"/>
                <a:gd name="T5" fmla="*/ 6540 h 6775"/>
                <a:gd name="T6" fmla="*/ 1704 w 6775"/>
                <a:gd name="T7" fmla="*/ 6326 h 6775"/>
                <a:gd name="T8" fmla="*/ 1298 w 6775"/>
                <a:gd name="T9" fmla="*/ 6052 h 6775"/>
                <a:gd name="T10" fmla="*/ 938 w 6775"/>
                <a:gd name="T11" fmla="*/ 5724 h 6775"/>
                <a:gd name="T12" fmla="*/ 627 w 6775"/>
                <a:gd name="T13" fmla="*/ 5348 h 6775"/>
                <a:gd name="T14" fmla="*/ 372 w 6775"/>
                <a:gd name="T15" fmla="*/ 4929 h 6775"/>
                <a:gd name="T16" fmla="*/ 179 w 6775"/>
                <a:gd name="T17" fmla="*/ 4473 h 6775"/>
                <a:gd name="T18" fmla="*/ 53 w 6775"/>
                <a:gd name="T19" fmla="*/ 3987 h 6775"/>
                <a:gd name="T20" fmla="*/ 2 w 6775"/>
                <a:gd name="T21" fmla="*/ 3475 h 6775"/>
                <a:gd name="T22" fmla="*/ 10 w 6775"/>
                <a:gd name="T23" fmla="*/ 3127 h 6775"/>
                <a:gd name="T24" fmla="*/ 88 w 6775"/>
                <a:gd name="T25" fmla="*/ 2623 h 6775"/>
                <a:gd name="T26" fmla="*/ 236 w 6775"/>
                <a:gd name="T27" fmla="*/ 2146 h 6775"/>
                <a:gd name="T28" fmla="*/ 450 w 6775"/>
                <a:gd name="T29" fmla="*/ 1702 h 6775"/>
                <a:gd name="T30" fmla="*/ 725 w 6775"/>
                <a:gd name="T31" fmla="*/ 1298 h 6775"/>
                <a:gd name="T32" fmla="*/ 1052 w 6775"/>
                <a:gd name="T33" fmla="*/ 936 h 6775"/>
                <a:gd name="T34" fmla="*/ 1429 w 6775"/>
                <a:gd name="T35" fmla="*/ 625 h 6775"/>
                <a:gd name="T36" fmla="*/ 1847 w 6775"/>
                <a:gd name="T37" fmla="*/ 372 h 6775"/>
                <a:gd name="T38" fmla="*/ 2303 w 6775"/>
                <a:gd name="T39" fmla="*/ 179 h 6775"/>
                <a:gd name="T40" fmla="*/ 2789 w 6775"/>
                <a:gd name="T41" fmla="*/ 53 h 6775"/>
                <a:gd name="T42" fmla="*/ 3301 w 6775"/>
                <a:gd name="T43" fmla="*/ 2 h 6775"/>
                <a:gd name="T44" fmla="*/ 3648 w 6775"/>
                <a:gd name="T45" fmla="*/ 10 h 6775"/>
                <a:gd name="T46" fmla="*/ 4152 w 6775"/>
                <a:gd name="T47" fmla="*/ 87 h 6775"/>
                <a:gd name="T48" fmla="*/ 4629 w 6775"/>
                <a:gd name="T49" fmla="*/ 235 h 6775"/>
                <a:gd name="T50" fmla="*/ 5073 w 6775"/>
                <a:gd name="T51" fmla="*/ 449 h 6775"/>
                <a:gd name="T52" fmla="*/ 5479 w 6775"/>
                <a:gd name="T53" fmla="*/ 723 h 6775"/>
                <a:gd name="T54" fmla="*/ 5839 w 6775"/>
                <a:gd name="T55" fmla="*/ 1051 h 6775"/>
                <a:gd name="T56" fmla="*/ 6150 w 6775"/>
                <a:gd name="T57" fmla="*/ 1427 h 6775"/>
                <a:gd name="T58" fmla="*/ 6405 w 6775"/>
                <a:gd name="T59" fmla="*/ 1846 h 6775"/>
                <a:gd name="T60" fmla="*/ 6598 w 6775"/>
                <a:gd name="T61" fmla="*/ 2302 h 6775"/>
                <a:gd name="T62" fmla="*/ 6723 w 6775"/>
                <a:gd name="T63" fmla="*/ 2788 h 6775"/>
                <a:gd name="T64" fmla="*/ 6775 w 6775"/>
                <a:gd name="T65" fmla="*/ 3300 h 6775"/>
                <a:gd name="T66" fmla="*/ 6767 w 6775"/>
                <a:gd name="T67" fmla="*/ 3648 h 6775"/>
                <a:gd name="T68" fmla="*/ 6689 w 6775"/>
                <a:gd name="T69" fmla="*/ 4152 h 6775"/>
                <a:gd name="T70" fmla="*/ 6540 w 6775"/>
                <a:gd name="T71" fmla="*/ 4629 h 6775"/>
                <a:gd name="T72" fmla="*/ 6326 w 6775"/>
                <a:gd name="T73" fmla="*/ 5073 h 6775"/>
                <a:gd name="T74" fmla="*/ 6052 w 6775"/>
                <a:gd name="T75" fmla="*/ 5477 h 6775"/>
                <a:gd name="T76" fmla="*/ 5724 w 6775"/>
                <a:gd name="T77" fmla="*/ 5839 h 6775"/>
                <a:gd name="T78" fmla="*/ 5348 w 6775"/>
                <a:gd name="T79" fmla="*/ 6150 h 6775"/>
                <a:gd name="T80" fmla="*/ 4929 w 6775"/>
                <a:gd name="T81" fmla="*/ 6403 h 6775"/>
                <a:gd name="T82" fmla="*/ 4474 w 6775"/>
                <a:gd name="T83" fmla="*/ 6596 h 6775"/>
                <a:gd name="T84" fmla="*/ 3987 w 6775"/>
                <a:gd name="T85" fmla="*/ 6722 h 6775"/>
                <a:gd name="T86" fmla="*/ 3476 w 6775"/>
                <a:gd name="T87" fmla="*/ 6773 h 6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75" h="6775">
                  <a:moveTo>
                    <a:pt x="3388" y="6775"/>
                  </a:moveTo>
                  <a:lnTo>
                    <a:pt x="3301" y="6773"/>
                  </a:lnTo>
                  <a:lnTo>
                    <a:pt x="3128" y="6765"/>
                  </a:lnTo>
                  <a:lnTo>
                    <a:pt x="2957" y="6748"/>
                  </a:lnTo>
                  <a:lnTo>
                    <a:pt x="2790" y="6722"/>
                  </a:lnTo>
                  <a:lnTo>
                    <a:pt x="2624" y="6688"/>
                  </a:lnTo>
                  <a:lnTo>
                    <a:pt x="2462" y="6647"/>
                  </a:lnTo>
                  <a:lnTo>
                    <a:pt x="2303" y="6596"/>
                  </a:lnTo>
                  <a:lnTo>
                    <a:pt x="2148" y="6540"/>
                  </a:lnTo>
                  <a:lnTo>
                    <a:pt x="1995" y="6475"/>
                  </a:lnTo>
                  <a:lnTo>
                    <a:pt x="1847" y="6403"/>
                  </a:lnTo>
                  <a:lnTo>
                    <a:pt x="1704" y="6326"/>
                  </a:lnTo>
                  <a:lnTo>
                    <a:pt x="1564" y="6241"/>
                  </a:lnTo>
                  <a:lnTo>
                    <a:pt x="1429" y="6150"/>
                  </a:lnTo>
                  <a:lnTo>
                    <a:pt x="1298" y="6052"/>
                  </a:lnTo>
                  <a:lnTo>
                    <a:pt x="1173" y="5948"/>
                  </a:lnTo>
                  <a:lnTo>
                    <a:pt x="1052" y="5839"/>
                  </a:lnTo>
                  <a:lnTo>
                    <a:pt x="938" y="5724"/>
                  </a:lnTo>
                  <a:lnTo>
                    <a:pt x="828" y="5603"/>
                  </a:lnTo>
                  <a:lnTo>
                    <a:pt x="725" y="5477"/>
                  </a:lnTo>
                  <a:lnTo>
                    <a:pt x="627" y="5348"/>
                  </a:lnTo>
                  <a:lnTo>
                    <a:pt x="534" y="5212"/>
                  </a:lnTo>
                  <a:lnTo>
                    <a:pt x="450" y="5073"/>
                  </a:lnTo>
                  <a:lnTo>
                    <a:pt x="372" y="4929"/>
                  </a:lnTo>
                  <a:lnTo>
                    <a:pt x="300" y="4780"/>
                  </a:lnTo>
                  <a:lnTo>
                    <a:pt x="236" y="4629"/>
                  </a:lnTo>
                  <a:lnTo>
                    <a:pt x="179" y="4473"/>
                  </a:lnTo>
                  <a:lnTo>
                    <a:pt x="130" y="4314"/>
                  </a:lnTo>
                  <a:lnTo>
                    <a:pt x="88" y="4152"/>
                  </a:lnTo>
                  <a:lnTo>
                    <a:pt x="53" y="3987"/>
                  </a:lnTo>
                  <a:lnTo>
                    <a:pt x="28" y="3818"/>
                  </a:lnTo>
                  <a:lnTo>
                    <a:pt x="10" y="3648"/>
                  </a:lnTo>
                  <a:lnTo>
                    <a:pt x="2" y="3475"/>
                  </a:lnTo>
                  <a:lnTo>
                    <a:pt x="0" y="3388"/>
                  </a:lnTo>
                  <a:lnTo>
                    <a:pt x="2" y="3300"/>
                  </a:lnTo>
                  <a:lnTo>
                    <a:pt x="10" y="3127"/>
                  </a:lnTo>
                  <a:lnTo>
                    <a:pt x="28" y="2957"/>
                  </a:lnTo>
                  <a:lnTo>
                    <a:pt x="53" y="2788"/>
                  </a:lnTo>
                  <a:lnTo>
                    <a:pt x="88" y="2623"/>
                  </a:lnTo>
                  <a:lnTo>
                    <a:pt x="130" y="2461"/>
                  </a:lnTo>
                  <a:lnTo>
                    <a:pt x="179" y="2302"/>
                  </a:lnTo>
                  <a:lnTo>
                    <a:pt x="236" y="2146"/>
                  </a:lnTo>
                  <a:lnTo>
                    <a:pt x="300" y="1995"/>
                  </a:lnTo>
                  <a:lnTo>
                    <a:pt x="372" y="1846"/>
                  </a:lnTo>
                  <a:lnTo>
                    <a:pt x="450" y="1702"/>
                  </a:lnTo>
                  <a:lnTo>
                    <a:pt x="534" y="1563"/>
                  </a:lnTo>
                  <a:lnTo>
                    <a:pt x="627" y="1427"/>
                  </a:lnTo>
                  <a:lnTo>
                    <a:pt x="725" y="1298"/>
                  </a:lnTo>
                  <a:lnTo>
                    <a:pt x="827" y="1172"/>
                  </a:lnTo>
                  <a:lnTo>
                    <a:pt x="936" y="1051"/>
                  </a:lnTo>
                  <a:lnTo>
                    <a:pt x="1052" y="936"/>
                  </a:lnTo>
                  <a:lnTo>
                    <a:pt x="1173" y="827"/>
                  </a:lnTo>
                  <a:lnTo>
                    <a:pt x="1298" y="723"/>
                  </a:lnTo>
                  <a:lnTo>
                    <a:pt x="1429" y="625"/>
                  </a:lnTo>
                  <a:lnTo>
                    <a:pt x="1563" y="534"/>
                  </a:lnTo>
                  <a:lnTo>
                    <a:pt x="1703" y="449"/>
                  </a:lnTo>
                  <a:lnTo>
                    <a:pt x="1847" y="372"/>
                  </a:lnTo>
                  <a:lnTo>
                    <a:pt x="1995" y="300"/>
                  </a:lnTo>
                  <a:lnTo>
                    <a:pt x="2148" y="235"/>
                  </a:lnTo>
                  <a:lnTo>
                    <a:pt x="2303" y="179"/>
                  </a:lnTo>
                  <a:lnTo>
                    <a:pt x="2462" y="128"/>
                  </a:lnTo>
                  <a:lnTo>
                    <a:pt x="2624" y="87"/>
                  </a:lnTo>
                  <a:lnTo>
                    <a:pt x="2789" y="53"/>
                  </a:lnTo>
                  <a:lnTo>
                    <a:pt x="2957" y="28"/>
                  </a:lnTo>
                  <a:lnTo>
                    <a:pt x="3128" y="10"/>
                  </a:lnTo>
                  <a:lnTo>
                    <a:pt x="3301" y="2"/>
                  </a:lnTo>
                  <a:lnTo>
                    <a:pt x="3388" y="0"/>
                  </a:lnTo>
                  <a:lnTo>
                    <a:pt x="3476" y="2"/>
                  </a:lnTo>
                  <a:lnTo>
                    <a:pt x="3648" y="10"/>
                  </a:lnTo>
                  <a:lnTo>
                    <a:pt x="3820" y="28"/>
                  </a:lnTo>
                  <a:lnTo>
                    <a:pt x="3987" y="53"/>
                  </a:lnTo>
                  <a:lnTo>
                    <a:pt x="4152" y="87"/>
                  </a:lnTo>
                  <a:lnTo>
                    <a:pt x="4315" y="128"/>
                  </a:lnTo>
                  <a:lnTo>
                    <a:pt x="4474" y="179"/>
                  </a:lnTo>
                  <a:lnTo>
                    <a:pt x="4629" y="235"/>
                  </a:lnTo>
                  <a:lnTo>
                    <a:pt x="4780" y="300"/>
                  </a:lnTo>
                  <a:lnTo>
                    <a:pt x="4929" y="372"/>
                  </a:lnTo>
                  <a:lnTo>
                    <a:pt x="5073" y="449"/>
                  </a:lnTo>
                  <a:lnTo>
                    <a:pt x="5213" y="534"/>
                  </a:lnTo>
                  <a:lnTo>
                    <a:pt x="5348" y="625"/>
                  </a:lnTo>
                  <a:lnTo>
                    <a:pt x="5479" y="723"/>
                  </a:lnTo>
                  <a:lnTo>
                    <a:pt x="5604" y="827"/>
                  </a:lnTo>
                  <a:lnTo>
                    <a:pt x="5724" y="936"/>
                  </a:lnTo>
                  <a:lnTo>
                    <a:pt x="5839" y="1051"/>
                  </a:lnTo>
                  <a:lnTo>
                    <a:pt x="5948" y="1172"/>
                  </a:lnTo>
                  <a:lnTo>
                    <a:pt x="6052" y="1298"/>
                  </a:lnTo>
                  <a:lnTo>
                    <a:pt x="6150" y="1427"/>
                  </a:lnTo>
                  <a:lnTo>
                    <a:pt x="6241" y="1563"/>
                  </a:lnTo>
                  <a:lnTo>
                    <a:pt x="6326" y="1702"/>
                  </a:lnTo>
                  <a:lnTo>
                    <a:pt x="6405" y="1846"/>
                  </a:lnTo>
                  <a:lnTo>
                    <a:pt x="6476" y="1995"/>
                  </a:lnTo>
                  <a:lnTo>
                    <a:pt x="6540" y="2146"/>
                  </a:lnTo>
                  <a:lnTo>
                    <a:pt x="6598" y="2302"/>
                  </a:lnTo>
                  <a:lnTo>
                    <a:pt x="6647" y="2461"/>
                  </a:lnTo>
                  <a:lnTo>
                    <a:pt x="6689" y="2623"/>
                  </a:lnTo>
                  <a:lnTo>
                    <a:pt x="6723" y="2788"/>
                  </a:lnTo>
                  <a:lnTo>
                    <a:pt x="6749" y="2957"/>
                  </a:lnTo>
                  <a:lnTo>
                    <a:pt x="6767" y="3127"/>
                  </a:lnTo>
                  <a:lnTo>
                    <a:pt x="6775" y="3300"/>
                  </a:lnTo>
                  <a:lnTo>
                    <a:pt x="6775" y="3388"/>
                  </a:lnTo>
                  <a:lnTo>
                    <a:pt x="6775" y="3475"/>
                  </a:lnTo>
                  <a:lnTo>
                    <a:pt x="6767" y="3648"/>
                  </a:lnTo>
                  <a:lnTo>
                    <a:pt x="6749" y="3818"/>
                  </a:lnTo>
                  <a:lnTo>
                    <a:pt x="6723" y="3987"/>
                  </a:lnTo>
                  <a:lnTo>
                    <a:pt x="6689" y="4152"/>
                  </a:lnTo>
                  <a:lnTo>
                    <a:pt x="6647" y="4314"/>
                  </a:lnTo>
                  <a:lnTo>
                    <a:pt x="6598" y="4473"/>
                  </a:lnTo>
                  <a:lnTo>
                    <a:pt x="6540" y="4629"/>
                  </a:lnTo>
                  <a:lnTo>
                    <a:pt x="6476" y="4780"/>
                  </a:lnTo>
                  <a:lnTo>
                    <a:pt x="6405" y="4929"/>
                  </a:lnTo>
                  <a:lnTo>
                    <a:pt x="6326" y="5073"/>
                  </a:lnTo>
                  <a:lnTo>
                    <a:pt x="6241" y="5212"/>
                  </a:lnTo>
                  <a:lnTo>
                    <a:pt x="6150" y="5348"/>
                  </a:lnTo>
                  <a:lnTo>
                    <a:pt x="6052" y="5477"/>
                  </a:lnTo>
                  <a:lnTo>
                    <a:pt x="5948" y="5603"/>
                  </a:lnTo>
                  <a:lnTo>
                    <a:pt x="5839" y="5724"/>
                  </a:lnTo>
                  <a:lnTo>
                    <a:pt x="5724" y="5839"/>
                  </a:lnTo>
                  <a:lnTo>
                    <a:pt x="5604" y="5948"/>
                  </a:lnTo>
                  <a:lnTo>
                    <a:pt x="5479" y="6052"/>
                  </a:lnTo>
                  <a:lnTo>
                    <a:pt x="5348" y="6150"/>
                  </a:lnTo>
                  <a:lnTo>
                    <a:pt x="5213" y="6241"/>
                  </a:lnTo>
                  <a:lnTo>
                    <a:pt x="5073" y="6326"/>
                  </a:lnTo>
                  <a:lnTo>
                    <a:pt x="4929" y="6403"/>
                  </a:lnTo>
                  <a:lnTo>
                    <a:pt x="4780" y="6475"/>
                  </a:lnTo>
                  <a:lnTo>
                    <a:pt x="4629" y="6540"/>
                  </a:lnTo>
                  <a:lnTo>
                    <a:pt x="4474" y="6596"/>
                  </a:lnTo>
                  <a:lnTo>
                    <a:pt x="4315" y="6647"/>
                  </a:lnTo>
                  <a:lnTo>
                    <a:pt x="4152" y="6688"/>
                  </a:lnTo>
                  <a:lnTo>
                    <a:pt x="3987" y="6722"/>
                  </a:lnTo>
                  <a:lnTo>
                    <a:pt x="3820" y="6748"/>
                  </a:lnTo>
                  <a:lnTo>
                    <a:pt x="3648" y="6765"/>
                  </a:lnTo>
                  <a:lnTo>
                    <a:pt x="3476" y="6773"/>
                  </a:lnTo>
                  <a:lnTo>
                    <a:pt x="3388" y="6775"/>
                  </a:lnTo>
                  <a:close/>
                </a:path>
              </a:pathLst>
            </a:custGeom>
            <a:solidFill>
              <a:srgbClr val="3A5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B3CF8FC9-E5B0-461B-A61E-B53FBC55D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" y="1876"/>
              <a:ext cx="1755" cy="1755"/>
            </a:xfrm>
            <a:custGeom>
              <a:avLst/>
              <a:gdLst>
                <a:gd name="T0" fmla="*/ 2565 w 5266"/>
                <a:gd name="T1" fmla="*/ 5265 h 5265"/>
                <a:gd name="T2" fmla="*/ 2232 w 5266"/>
                <a:gd name="T3" fmla="*/ 5236 h 5265"/>
                <a:gd name="T4" fmla="*/ 1728 w 5266"/>
                <a:gd name="T5" fmla="*/ 5107 h 5265"/>
                <a:gd name="T6" fmla="*/ 1269 w 5266"/>
                <a:gd name="T7" fmla="*/ 4885 h 5265"/>
                <a:gd name="T8" fmla="*/ 863 w 5266"/>
                <a:gd name="T9" fmla="*/ 4581 h 5265"/>
                <a:gd name="T10" fmla="*/ 523 w 5266"/>
                <a:gd name="T11" fmla="*/ 4208 h 5265"/>
                <a:gd name="T12" fmla="*/ 259 w 5266"/>
                <a:gd name="T13" fmla="*/ 3773 h 5265"/>
                <a:gd name="T14" fmla="*/ 82 w 5266"/>
                <a:gd name="T15" fmla="*/ 3291 h 5265"/>
                <a:gd name="T16" fmla="*/ 7 w 5266"/>
                <a:gd name="T17" fmla="*/ 2836 h 5265"/>
                <a:gd name="T18" fmla="*/ 0 w 5266"/>
                <a:gd name="T19" fmla="*/ 2633 h 5265"/>
                <a:gd name="T20" fmla="*/ 7 w 5266"/>
                <a:gd name="T21" fmla="*/ 2431 h 5265"/>
                <a:gd name="T22" fmla="*/ 82 w 5266"/>
                <a:gd name="T23" fmla="*/ 1974 h 5265"/>
                <a:gd name="T24" fmla="*/ 259 w 5266"/>
                <a:gd name="T25" fmla="*/ 1492 h 5265"/>
                <a:gd name="T26" fmla="*/ 523 w 5266"/>
                <a:gd name="T27" fmla="*/ 1057 h 5265"/>
                <a:gd name="T28" fmla="*/ 863 w 5266"/>
                <a:gd name="T29" fmla="*/ 684 h 5265"/>
                <a:gd name="T30" fmla="*/ 1269 w 5266"/>
                <a:gd name="T31" fmla="*/ 380 h 5265"/>
                <a:gd name="T32" fmla="*/ 1728 w 5266"/>
                <a:gd name="T33" fmla="*/ 158 h 5265"/>
                <a:gd name="T34" fmla="*/ 2232 w 5266"/>
                <a:gd name="T35" fmla="*/ 29 h 5265"/>
                <a:gd name="T36" fmla="*/ 2565 w 5266"/>
                <a:gd name="T37" fmla="*/ 0 h 5265"/>
                <a:gd name="T38" fmla="*/ 2702 w 5266"/>
                <a:gd name="T39" fmla="*/ 0 h 5265"/>
                <a:gd name="T40" fmla="*/ 3035 w 5266"/>
                <a:gd name="T41" fmla="*/ 29 h 5265"/>
                <a:gd name="T42" fmla="*/ 3539 w 5266"/>
                <a:gd name="T43" fmla="*/ 158 h 5265"/>
                <a:gd name="T44" fmla="*/ 3998 w 5266"/>
                <a:gd name="T45" fmla="*/ 380 h 5265"/>
                <a:gd name="T46" fmla="*/ 4403 w 5266"/>
                <a:gd name="T47" fmla="*/ 684 h 5265"/>
                <a:gd name="T48" fmla="*/ 4743 w 5266"/>
                <a:gd name="T49" fmla="*/ 1057 h 5265"/>
                <a:gd name="T50" fmla="*/ 5008 w 5266"/>
                <a:gd name="T51" fmla="*/ 1492 h 5265"/>
                <a:gd name="T52" fmla="*/ 5185 w 5266"/>
                <a:gd name="T53" fmla="*/ 1974 h 5265"/>
                <a:gd name="T54" fmla="*/ 5258 w 5266"/>
                <a:gd name="T55" fmla="*/ 2431 h 5265"/>
                <a:gd name="T56" fmla="*/ 5266 w 5266"/>
                <a:gd name="T57" fmla="*/ 2633 h 5265"/>
                <a:gd name="T58" fmla="*/ 5258 w 5266"/>
                <a:gd name="T59" fmla="*/ 2836 h 5265"/>
                <a:gd name="T60" fmla="*/ 5185 w 5266"/>
                <a:gd name="T61" fmla="*/ 3291 h 5265"/>
                <a:gd name="T62" fmla="*/ 5008 w 5266"/>
                <a:gd name="T63" fmla="*/ 3773 h 5265"/>
                <a:gd name="T64" fmla="*/ 4743 w 5266"/>
                <a:gd name="T65" fmla="*/ 4208 h 5265"/>
                <a:gd name="T66" fmla="*/ 4403 w 5266"/>
                <a:gd name="T67" fmla="*/ 4581 h 5265"/>
                <a:gd name="T68" fmla="*/ 3998 w 5266"/>
                <a:gd name="T69" fmla="*/ 4885 h 5265"/>
                <a:gd name="T70" fmla="*/ 3539 w 5266"/>
                <a:gd name="T71" fmla="*/ 5107 h 5265"/>
                <a:gd name="T72" fmla="*/ 3035 w 5266"/>
                <a:gd name="T73" fmla="*/ 5236 h 5265"/>
                <a:gd name="T74" fmla="*/ 2702 w 5266"/>
                <a:gd name="T75" fmla="*/ 5265 h 5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66" h="5265">
                  <a:moveTo>
                    <a:pt x="2633" y="5265"/>
                  </a:moveTo>
                  <a:lnTo>
                    <a:pt x="2565" y="5265"/>
                  </a:lnTo>
                  <a:lnTo>
                    <a:pt x="2431" y="5258"/>
                  </a:lnTo>
                  <a:lnTo>
                    <a:pt x="2232" y="5236"/>
                  </a:lnTo>
                  <a:lnTo>
                    <a:pt x="1976" y="5183"/>
                  </a:lnTo>
                  <a:lnTo>
                    <a:pt x="1728" y="5107"/>
                  </a:lnTo>
                  <a:lnTo>
                    <a:pt x="1492" y="5006"/>
                  </a:lnTo>
                  <a:lnTo>
                    <a:pt x="1269" y="4885"/>
                  </a:lnTo>
                  <a:lnTo>
                    <a:pt x="1058" y="4742"/>
                  </a:lnTo>
                  <a:lnTo>
                    <a:pt x="863" y="4581"/>
                  </a:lnTo>
                  <a:lnTo>
                    <a:pt x="684" y="4403"/>
                  </a:lnTo>
                  <a:lnTo>
                    <a:pt x="523" y="4208"/>
                  </a:lnTo>
                  <a:lnTo>
                    <a:pt x="382" y="3998"/>
                  </a:lnTo>
                  <a:lnTo>
                    <a:pt x="259" y="3773"/>
                  </a:lnTo>
                  <a:lnTo>
                    <a:pt x="160" y="3537"/>
                  </a:lnTo>
                  <a:lnTo>
                    <a:pt x="82" y="3291"/>
                  </a:lnTo>
                  <a:lnTo>
                    <a:pt x="30" y="3033"/>
                  </a:lnTo>
                  <a:lnTo>
                    <a:pt x="7" y="2836"/>
                  </a:lnTo>
                  <a:lnTo>
                    <a:pt x="1" y="2700"/>
                  </a:lnTo>
                  <a:lnTo>
                    <a:pt x="0" y="2633"/>
                  </a:lnTo>
                  <a:lnTo>
                    <a:pt x="1" y="2565"/>
                  </a:lnTo>
                  <a:lnTo>
                    <a:pt x="7" y="2431"/>
                  </a:lnTo>
                  <a:lnTo>
                    <a:pt x="30" y="2232"/>
                  </a:lnTo>
                  <a:lnTo>
                    <a:pt x="82" y="1974"/>
                  </a:lnTo>
                  <a:lnTo>
                    <a:pt x="160" y="1728"/>
                  </a:lnTo>
                  <a:lnTo>
                    <a:pt x="259" y="1492"/>
                  </a:lnTo>
                  <a:lnTo>
                    <a:pt x="382" y="1267"/>
                  </a:lnTo>
                  <a:lnTo>
                    <a:pt x="523" y="1057"/>
                  </a:lnTo>
                  <a:lnTo>
                    <a:pt x="684" y="863"/>
                  </a:lnTo>
                  <a:lnTo>
                    <a:pt x="863" y="684"/>
                  </a:lnTo>
                  <a:lnTo>
                    <a:pt x="1058" y="523"/>
                  </a:lnTo>
                  <a:lnTo>
                    <a:pt x="1269" y="380"/>
                  </a:lnTo>
                  <a:lnTo>
                    <a:pt x="1492" y="259"/>
                  </a:lnTo>
                  <a:lnTo>
                    <a:pt x="1728" y="158"/>
                  </a:lnTo>
                  <a:lnTo>
                    <a:pt x="1976" y="82"/>
                  </a:lnTo>
                  <a:lnTo>
                    <a:pt x="2232" y="29"/>
                  </a:lnTo>
                  <a:lnTo>
                    <a:pt x="2431" y="7"/>
                  </a:lnTo>
                  <a:lnTo>
                    <a:pt x="2565" y="0"/>
                  </a:lnTo>
                  <a:lnTo>
                    <a:pt x="2633" y="0"/>
                  </a:lnTo>
                  <a:lnTo>
                    <a:pt x="2702" y="0"/>
                  </a:lnTo>
                  <a:lnTo>
                    <a:pt x="2836" y="7"/>
                  </a:lnTo>
                  <a:lnTo>
                    <a:pt x="3035" y="29"/>
                  </a:lnTo>
                  <a:lnTo>
                    <a:pt x="3291" y="82"/>
                  </a:lnTo>
                  <a:lnTo>
                    <a:pt x="3539" y="158"/>
                  </a:lnTo>
                  <a:lnTo>
                    <a:pt x="3775" y="259"/>
                  </a:lnTo>
                  <a:lnTo>
                    <a:pt x="3998" y="380"/>
                  </a:lnTo>
                  <a:lnTo>
                    <a:pt x="4208" y="523"/>
                  </a:lnTo>
                  <a:lnTo>
                    <a:pt x="4403" y="684"/>
                  </a:lnTo>
                  <a:lnTo>
                    <a:pt x="4581" y="863"/>
                  </a:lnTo>
                  <a:lnTo>
                    <a:pt x="4743" y="1057"/>
                  </a:lnTo>
                  <a:lnTo>
                    <a:pt x="4885" y="1267"/>
                  </a:lnTo>
                  <a:lnTo>
                    <a:pt x="5008" y="1492"/>
                  </a:lnTo>
                  <a:lnTo>
                    <a:pt x="5107" y="1728"/>
                  </a:lnTo>
                  <a:lnTo>
                    <a:pt x="5185" y="1974"/>
                  </a:lnTo>
                  <a:lnTo>
                    <a:pt x="5237" y="2232"/>
                  </a:lnTo>
                  <a:lnTo>
                    <a:pt x="5258" y="2431"/>
                  </a:lnTo>
                  <a:lnTo>
                    <a:pt x="5266" y="2565"/>
                  </a:lnTo>
                  <a:lnTo>
                    <a:pt x="5266" y="2633"/>
                  </a:lnTo>
                  <a:lnTo>
                    <a:pt x="5266" y="2700"/>
                  </a:lnTo>
                  <a:lnTo>
                    <a:pt x="5258" y="2836"/>
                  </a:lnTo>
                  <a:lnTo>
                    <a:pt x="5237" y="3033"/>
                  </a:lnTo>
                  <a:lnTo>
                    <a:pt x="5185" y="3291"/>
                  </a:lnTo>
                  <a:lnTo>
                    <a:pt x="5107" y="3537"/>
                  </a:lnTo>
                  <a:lnTo>
                    <a:pt x="5008" y="3773"/>
                  </a:lnTo>
                  <a:lnTo>
                    <a:pt x="4885" y="3998"/>
                  </a:lnTo>
                  <a:lnTo>
                    <a:pt x="4743" y="4208"/>
                  </a:lnTo>
                  <a:lnTo>
                    <a:pt x="4581" y="4403"/>
                  </a:lnTo>
                  <a:lnTo>
                    <a:pt x="4403" y="4581"/>
                  </a:lnTo>
                  <a:lnTo>
                    <a:pt x="4208" y="4742"/>
                  </a:lnTo>
                  <a:lnTo>
                    <a:pt x="3998" y="4885"/>
                  </a:lnTo>
                  <a:lnTo>
                    <a:pt x="3775" y="5006"/>
                  </a:lnTo>
                  <a:lnTo>
                    <a:pt x="3539" y="5107"/>
                  </a:lnTo>
                  <a:lnTo>
                    <a:pt x="3291" y="5183"/>
                  </a:lnTo>
                  <a:lnTo>
                    <a:pt x="3035" y="5236"/>
                  </a:lnTo>
                  <a:lnTo>
                    <a:pt x="2836" y="5258"/>
                  </a:lnTo>
                  <a:lnTo>
                    <a:pt x="2702" y="5265"/>
                  </a:lnTo>
                  <a:lnTo>
                    <a:pt x="2633" y="5265"/>
                  </a:lnTo>
                  <a:close/>
                </a:path>
              </a:pathLst>
            </a:custGeom>
            <a:solidFill>
              <a:srgbClr val="1E2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9F5CEF4-A4BE-47FD-B255-DEB4A8CF4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" y="1902"/>
              <a:ext cx="1705" cy="1704"/>
            </a:xfrm>
            <a:custGeom>
              <a:avLst/>
              <a:gdLst>
                <a:gd name="T0" fmla="*/ 5112 w 5113"/>
                <a:gd name="T1" fmla="*/ 2689 h 5113"/>
                <a:gd name="T2" fmla="*/ 5034 w 5113"/>
                <a:gd name="T3" fmla="*/ 3196 h 5113"/>
                <a:gd name="T4" fmla="*/ 4863 w 5113"/>
                <a:gd name="T5" fmla="*/ 3665 h 5113"/>
                <a:gd name="T6" fmla="*/ 4606 w 5113"/>
                <a:gd name="T7" fmla="*/ 4086 h 5113"/>
                <a:gd name="T8" fmla="*/ 4276 w 5113"/>
                <a:gd name="T9" fmla="*/ 4449 h 5113"/>
                <a:gd name="T10" fmla="*/ 3883 w 5113"/>
                <a:gd name="T11" fmla="*/ 4744 h 5113"/>
                <a:gd name="T12" fmla="*/ 3437 w 5113"/>
                <a:gd name="T13" fmla="*/ 4959 h 5113"/>
                <a:gd name="T14" fmla="*/ 2947 w 5113"/>
                <a:gd name="T15" fmla="*/ 5084 h 5113"/>
                <a:gd name="T16" fmla="*/ 2557 w 5113"/>
                <a:gd name="T17" fmla="*/ 5113 h 5113"/>
                <a:gd name="T18" fmla="*/ 2168 w 5113"/>
                <a:gd name="T19" fmla="*/ 5084 h 5113"/>
                <a:gd name="T20" fmla="*/ 1678 w 5113"/>
                <a:gd name="T21" fmla="*/ 4959 h 5113"/>
                <a:gd name="T22" fmla="*/ 1232 w 5113"/>
                <a:gd name="T23" fmla="*/ 4744 h 5113"/>
                <a:gd name="T24" fmla="*/ 837 w 5113"/>
                <a:gd name="T25" fmla="*/ 4449 h 5113"/>
                <a:gd name="T26" fmla="*/ 507 w 5113"/>
                <a:gd name="T27" fmla="*/ 4086 h 5113"/>
                <a:gd name="T28" fmla="*/ 252 w 5113"/>
                <a:gd name="T29" fmla="*/ 3665 h 5113"/>
                <a:gd name="T30" fmla="*/ 81 w 5113"/>
                <a:gd name="T31" fmla="*/ 3196 h 5113"/>
                <a:gd name="T32" fmla="*/ 3 w 5113"/>
                <a:gd name="T33" fmla="*/ 2689 h 5113"/>
                <a:gd name="T34" fmla="*/ 3 w 5113"/>
                <a:gd name="T35" fmla="*/ 2424 h 5113"/>
                <a:gd name="T36" fmla="*/ 81 w 5113"/>
                <a:gd name="T37" fmla="*/ 1917 h 5113"/>
                <a:gd name="T38" fmla="*/ 252 w 5113"/>
                <a:gd name="T39" fmla="*/ 1448 h 5113"/>
                <a:gd name="T40" fmla="*/ 507 w 5113"/>
                <a:gd name="T41" fmla="*/ 1027 h 5113"/>
                <a:gd name="T42" fmla="*/ 837 w 5113"/>
                <a:gd name="T43" fmla="*/ 664 h 5113"/>
                <a:gd name="T44" fmla="*/ 1232 w 5113"/>
                <a:gd name="T45" fmla="*/ 369 h 5113"/>
                <a:gd name="T46" fmla="*/ 1678 w 5113"/>
                <a:gd name="T47" fmla="*/ 154 h 5113"/>
                <a:gd name="T48" fmla="*/ 2168 w 5113"/>
                <a:gd name="T49" fmla="*/ 29 h 5113"/>
                <a:gd name="T50" fmla="*/ 2557 w 5113"/>
                <a:gd name="T51" fmla="*/ 0 h 5113"/>
                <a:gd name="T52" fmla="*/ 2947 w 5113"/>
                <a:gd name="T53" fmla="*/ 29 h 5113"/>
                <a:gd name="T54" fmla="*/ 3437 w 5113"/>
                <a:gd name="T55" fmla="*/ 154 h 5113"/>
                <a:gd name="T56" fmla="*/ 3883 w 5113"/>
                <a:gd name="T57" fmla="*/ 369 h 5113"/>
                <a:gd name="T58" fmla="*/ 4276 w 5113"/>
                <a:gd name="T59" fmla="*/ 664 h 5113"/>
                <a:gd name="T60" fmla="*/ 4606 w 5113"/>
                <a:gd name="T61" fmla="*/ 1027 h 5113"/>
                <a:gd name="T62" fmla="*/ 4863 w 5113"/>
                <a:gd name="T63" fmla="*/ 1448 h 5113"/>
                <a:gd name="T64" fmla="*/ 5034 w 5113"/>
                <a:gd name="T65" fmla="*/ 1917 h 5113"/>
                <a:gd name="T66" fmla="*/ 5112 w 5113"/>
                <a:gd name="T67" fmla="*/ 2424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13" h="5113">
                  <a:moveTo>
                    <a:pt x="5113" y="2557"/>
                  </a:moveTo>
                  <a:lnTo>
                    <a:pt x="5112" y="2689"/>
                  </a:lnTo>
                  <a:lnTo>
                    <a:pt x="5086" y="2947"/>
                  </a:lnTo>
                  <a:lnTo>
                    <a:pt x="5034" y="3196"/>
                  </a:lnTo>
                  <a:lnTo>
                    <a:pt x="4959" y="3436"/>
                  </a:lnTo>
                  <a:lnTo>
                    <a:pt x="4863" y="3665"/>
                  </a:lnTo>
                  <a:lnTo>
                    <a:pt x="4744" y="3883"/>
                  </a:lnTo>
                  <a:lnTo>
                    <a:pt x="4606" y="4086"/>
                  </a:lnTo>
                  <a:lnTo>
                    <a:pt x="4451" y="4276"/>
                  </a:lnTo>
                  <a:lnTo>
                    <a:pt x="4276" y="4449"/>
                  </a:lnTo>
                  <a:lnTo>
                    <a:pt x="4088" y="4606"/>
                  </a:lnTo>
                  <a:lnTo>
                    <a:pt x="3883" y="4744"/>
                  </a:lnTo>
                  <a:lnTo>
                    <a:pt x="3666" y="4862"/>
                  </a:lnTo>
                  <a:lnTo>
                    <a:pt x="3437" y="4959"/>
                  </a:lnTo>
                  <a:lnTo>
                    <a:pt x="3196" y="5034"/>
                  </a:lnTo>
                  <a:lnTo>
                    <a:pt x="2947" y="5084"/>
                  </a:lnTo>
                  <a:lnTo>
                    <a:pt x="2689" y="5110"/>
                  </a:lnTo>
                  <a:lnTo>
                    <a:pt x="2557" y="5113"/>
                  </a:lnTo>
                  <a:lnTo>
                    <a:pt x="2426" y="5110"/>
                  </a:lnTo>
                  <a:lnTo>
                    <a:pt x="2168" y="5084"/>
                  </a:lnTo>
                  <a:lnTo>
                    <a:pt x="1917" y="5034"/>
                  </a:lnTo>
                  <a:lnTo>
                    <a:pt x="1678" y="4959"/>
                  </a:lnTo>
                  <a:lnTo>
                    <a:pt x="1448" y="4862"/>
                  </a:lnTo>
                  <a:lnTo>
                    <a:pt x="1232" y="4744"/>
                  </a:lnTo>
                  <a:lnTo>
                    <a:pt x="1027" y="4606"/>
                  </a:lnTo>
                  <a:lnTo>
                    <a:pt x="837" y="4449"/>
                  </a:lnTo>
                  <a:lnTo>
                    <a:pt x="664" y="4276"/>
                  </a:lnTo>
                  <a:lnTo>
                    <a:pt x="507" y="4086"/>
                  </a:lnTo>
                  <a:lnTo>
                    <a:pt x="370" y="3883"/>
                  </a:lnTo>
                  <a:lnTo>
                    <a:pt x="252" y="3665"/>
                  </a:lnTo>
                  <a:lnTo>
                    <a:pt x="154" y="3436"/>
                  </a:lnTo>
                  <a:lnTo>
                    <a:pt x="81" y="3196"/>
                  </a:lnTo>
                  <a:lnTo>
                    <a:pt x="29" y="2947"/>
                  </a:lnTo>
                  <a:lnTo>
                    <a:pt x="3" y="2689"/>
                  </a:lnTo>
                  <a:lnTo>
                    <a:pt x="0" y="2557"/>
                  </a:lnTo>
                  <a:lnTo>
                    <a:pt x="3" y="2424"/>
                  </a:lnTo>
                  <a:lnTo>
                    <a:pt x="29" y="2166"/>
                  </a:lnTo>
                  <a:lnTo>
                    <a:pt x="81" y="1917"/>
                  </a:lnTo>
                  <a:lnTo>
                    <a:pt x="154" y="1677"/>
                  </a:lnTo>
                  <a:lnTo>
                    <a:pt x="252" y="1448"/>
                  </a:lnTo>
                  <a:lnTo>
                    <a:pt x="370" y="1230"/>
                  </a:lnTo>
                  <a:lnTo>
                    <a:pt x="507" y="1027"/>
                  </a:lnTo>
                  <a:lnTo>
                    <a:pt x="664" y="837"/>
                  </a:lnTo>
                  <a:lnTo>
                    <a:pt x="837" y="664"/>
                  </a:lnTo>
                  <a:lnTo>
                    <a:pt x="1027" y="507"/>
                  </a:lnTo>
                  <a:lnTo>
                    <a:pt x="1232" y="369"/>
                  </a:lnTo>
                  <a:lnTo>
                    <a:pt x="1448" y="251"/>
                  </a:lnTo>
                  <a:lnTo>
                    <a:pt x="1678" y="154"/>
                  </a:lnTo>
                  <a:lnTo>
                    <a:pt x="1917" y="79"/>
                  </a:lnTo>
                  <a:lnTo>
                    <a:pt x="2168" y="29"/>
                  </a:lnTo>
                  <a:lnTo>
                    <a:pt x="2426" y="3"/>
                  </a:lnTo>
                  <a:lnTo>
                    <a:pt x="2557" y="0"/>
                  </a:lnTo>
                  <a:lnTo>
                    <a:pt x="2689" y="3"/>
                  </a:lnTo>
                  <a:lnTo>
                    <a:pt x="2947" y="29"/>
                  </a:lnTo>
                  <a:lnTo>
                    <a:pt x="3196" y="79"/>
                  </a:lnTo>
                  <a:lnTo>
                    <a:pt x="3437" y="154"/>
                  </a:lnTo>
                  <a:lnTo>
                    <a:pt x="3666" y="251"/>
                  </a:lnTo>
                  <a:lnTo>
                    <a:pt x="3883" y="369"/>
                  </a:lnTo>
                  <a:lnTo>
                    <a:pt x="4088" y="507"/>
                  </a:lnTo>
                  <a:lnTo>
                    <a:pt x="4276" y="664"/>
                  </a:lnTo>
                  <a:lnTo>
                    <a:pt x="4451" y="837"/>
                  </a:lnTo>
                  <a:lnTo>
                    <a:pt x="4606" y="1027"/>
                  </a:lnTo>
                  <a:lnTo>
                    <a:pt x="4744" y="1230"/>
                  </a:lnTo>
                  <a:lnTo>
                    <a:pt x="4863" y="1448"/>
                  </a:lnTo>
                  <a:lnTo>
                    <a:pt x="4959" y="1677"/>
                  </a:lnTo>
                  <a:lnTo>
                    <a:pt x="5034" y="1917"/>
                  </a:lnTo>
                  <a:lnTo>
                    <a:pt x="5086" y="2166"/>
                  </a:lnTo>
                  <a:lnTo>
                    <a:pt x="5112" y="2424"/>
                  </a:lnTo>
                  <a:lnTo>
                    <a:pt x="5113" y="2557"/>
                  </a:lnTo>
                  <a:close/>
                </a:path>
              </a:pathLst>
            </a:custGeom>
            <a:solidFill>
              <a:srgbClr val="263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1F002F43-99DC-40A5-9664-C3B64E16C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" y="1928"/>
              <a:ext cx="1653" cy="1652"/>
            </a:xfrm>
            <a:custGeom>
              <a:avLst/>
              <a:gdLst>
                <a:gd name="T0" fmla="*/ 2352 w 4959"/>
                <a:gd name="T1" fmla="*/ 4956 h 4957"/>
                <a:gd name="T2" fmla="*/ 1859 w 4959"/>
                <a:gd name="T3" fmla="*/ 4881 h 4957"/>
                <a:gd name="T4" fmla="*/ 1404 w 4959"/>
                <a:gd name="T5" fmla="*/ 4714 h 4957"/>
                <a:gd name="T6" fmla="*/ 997 w 4959"/>
                <a:gd name="T7" fmla="*/ 4466 h 4957"/>
                <a:gd name="T8" fmla="*/ 644 w 4959"/>
                <a:gd name="T9" fmla="*/ 4145 h 4957"/>
                <a:gd name="T10" fmla="*/ 359 w 4959"/>
                <a:gd name="T11" fmla="*/ 3763 h 4957"/>
                <a:gd name="T12" fmla="*/ 150 w 4959"/>
                <a:gd name="T13" fmla="*/ 3331 h 4957"/>
                <a:gd name="T14" fmla="*/ 27 w 4959"/>
                <a:gd name="T15" fmla="*/ 2856 h 4957"/>
                <a:gd name="T16" fmla="*/ 0 w 4959"/>
                <a:gd name="T17" fmla="*/ 2479 h 4957"/>
                <a:gd name="T18" fmla="*/ 27 w 4959"/>
                <a:gd name="T19" fmla="*/ 2101 h 4957"/>
                <a:gd name="T20" fmla="*/ 150 w 4959"/>
                <a:gd name="T21" fmla="*/ 1626 h 4957"/>
                <a:gd name="T22" fmla="*/ 359 w 4959"/>
                <a:gd name="T23" fmla="*/ 1194 h 4957"/>
                <a:gd name="T24" fmla="*/ 644 w 4959"/>
                <a:gd name="T25" fmla="*/ 812 h 4957"/>
                <a:gd name="T26" fmla="*/ 997 w 4959"/>
                <a:gd name="T27" fmla="*/ 491 h 4957"/>
                <a:gd name="T28" fmla="*/ 1404 w 4959"/>
                <a:gd name="T29" fmla="*/ 243 h 4957"/>
                <a:gd name="T30" fmla="*/ 1859 w 4959"/>
                <a:gd name="T31" fmla="*/ 76 h 4957"/>
                <a:gd name="T32" fmla="*/ 2352 w 4959"/>
                <a:gd name="T33" fmla="*/ 1 h 4957"/>
                <a:gd name="T34" fmla="*/ 2607 w 4959"/>
                <a:gd name="T35" fmla="*/ 1 h 4957"/>
                <a:gd name="T36" fmla="*/ 3098 w 4959"/>
                <a:gd name="T37" fmla="*/ 76 h 4957"/>
                <a:gd name="T38" fmla="*/ 3553 w 4959"/>
                <a:gd name="T39" fmla="*/ 243 h 4957"/>
                <a:gd name="T40" fmla="*/ 3962 w 4959"/>
                <a:gd name="T41" fmla="*/ 491 h 4957"/>
                <a:gd name="T42" fmla="*/ 4315 w 4959"/>
                <a:gd name="T43" fmla="*/ 812 h 4957"/>
                <a:gd name="T44" fmla="*/ 4600 w 4959"/>
                <a:gd name="T45" fmla="*/ 1194 h 4957"/>
                <a:gd name="T46" fmla="*/ 4809 w 4959"/>
                <a:gd name="T47" fmla="*/ 1626 h 4957"/>
                <a:gd name="T48" fmla="*/ 4931 w 4959"/>
                <a:gd name="T49" fmla="*/ 2101 h 4957"/>
                <a:gd name="T50" fmla="*/ 4959 w 4959"/>
                <a:gd name="T51" fmla="*/ 2479 h 4957"/>
                <a:gd name="T52" fmla="*/ 4931 w 4959"/>
                <a:gd name="T53" fmla="*/ 2856 h 4957"/>
                <a:gd name="T54" fmla="*/ 4809 w 4959"/>
                <a:gd name="T55" fmla="*/ 3331 h 4957"/>
                <a:gd name="T56" fmla="*/ 4600 w 4959"/>
                <a:gd name="T57" fmla="*/ 3763 h 4957"/>
                <a:gd name="T58" fmla="*/ 4315 w 4959"/>
                <a:gd name="T59" fmla="*/ 4145 h 4957"/>
                <a:gd name="T60" fmla="*/ 3962 w 4959"/>
                <a:gd name="T61" fmla="*/ 4466 h 4957"/>
                <a:gd name="T62" fmla="*/ 3553 w 4959"/>
                <a:gd name="T63" fmla="*/ 4714 h 4957"/>
                <a:gd name="T64" fmla="*/ 3098 w 4959"/>
                <a:gd name="T65" fmla="*/ 4881 h 4957"/>
                <a:gd name="T66" fmla="*/ 2607 w 4959"/>
                <a:gd name="T67" fmla="*/ 4956 h 4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59" h="4957">
                  <a:moveTo>
                    <a:pt x="2479" y="4957"/>
                  </a:moveTo>
                  <a:lnTo>
                    <a:pt x="2352" y="4956"/>
                  </a:lnTo>
                  <a:lnTo>
                    <a:pt x="2101" y="4930"/>
                  </a:lnTo>
                  <a:lnTo>
                    <a:pt x="1859" y="4881"/>
                  </a:lnTo>
                  <a:lnTo>
                    <a:pt x="1627" y="4807"/>
                  </a:lnTo>
                  <a:lnTo>
                    <a:pt x="1404" y="4714"/>
                  </a:lnTo>
                  <a:lnTo>
                    <a:pt x="1194" y="4599"/>
                  </a:lnTo>
                  <a:lnTo>
                    <a:pt x="997" y="4466"/>
                  </a:lnTo>
                  <a:lnTo>
                    <a:pt x="812" y="4313"/>
                  </a:lnTo>
                  <a:lnTo>
                    <a:pt x="644" y="4145"/>
                  </a:lnTo>
                  <a:lnTo>
                    <a:pt x="493" y="3962"/>
                  </a:lnTo>
                  <a:lnTo>
                    <a:pt x="359" y="3763"/>
                  </a:lnTo>
                  <a:lnTo>
                    <a:pt x="243" y="3553"/>
                  </a:lnTo>
                  <a:lnTo>
                    <a:pt x="150" y="3331"/>
                  </a:lnTo>
                  <a:lnTo>
                    <a:pt x="76" y="3098"/>
                  </a:lnTo>
                  <a:lnTo>
                    <a:pt x="27" y="2856"/>
                  </a:lnTo>
                  <a:lnTo>
                    <a:pt x="1" y="2607"/>
                  </a:lnTo>
                  <a:lnTo>
                    <a:pt x="0" y="2479"/>
                  </a:lnTo>
                  <a:lnTo>
                    <a:pt x="1" y="2350"/>
                  </a:lnTo>
                  <a:lnTo>
                    <a:pt x="27" y="2101"/>
                  </a:lnTo>
                  <a:lnTo>
                    <a:pt x="76" y="1859"/>
                  </a:lnTo>
                  <a:lnTo>
                    <a:pt x="150" y="1626"/>
                  </a:lnTo>
                  <a:lnTo>
                    <a:pt x="243" y="1404"/>
                  </a:lnTo>
                  <a:lnTo>
                    <a:pt x="359" y="1194"/>
                  </a:lnTo>
                  <a:lnTo>
                    <a:pt x="493" y="995"/>
                  </a:lnTo>
                  <a:lnTo>
                    <a:pt x="644" y="812"/>
                  </a:lnTo>
                  <a:lnTo>
                    <a:pt x="812" y="644"/>
                  </a:lnTo>
                  <a:lnTo>
                    <a:pt x="997" y="491"/>
                  </a:lnTo>
                  <a:lnTo>
                    <a:pt x="1194" y="359"/>
                  </a:lnTo>
                  <a:lnTo>
                    <a:pt x="1404" y="243"/>
                  </a:lnTo>
                  <a:lnTo>
                    <a:pt x="1627" y="150"/>
                  </a:lnTo>
                  <a:lnTo>
                    <a:pt x="1859" y="76"/>
                  </a:lnTo>
                  <a:lnTo>
                    <a:pt x="2101" y="27"/>
                  </a:lnTo>
                  <a:lnTo>
                    <a:pt x="2352" y="1"/>
                  </a:lnTo>
                  <a:lnTo>
                    <a:pt x="2479" y="0"/>
                  </a:lnTo>
                  <a:lnTo>
                    <a:pt x="2607" y="1"/>
                  </a:lnTo>
                  <a:lnTo>
                    <a:pt x="2856" y="27"/>
                  </a:lnTo>
                  <a:lnTo>
                    <a:pt x="3098" y="76"/>
                  </a:lnTo>
                  <a:lnTo>
                    <a:pt x="3331" y="150"/>
                  </a:lnTo>
                  <a:lnTo>
                    <a:pt x="3553" y="243"/>
                  </a:lnTo>
                  <a:lnTo>
                    <a:pt x="3765" y="359"/>
                  </a:lnTo>
                  <a:lnTo>
                    <a:pt x="3962" y="491"/>
                  </a:lnTo>
                  <a:lnTo>
                    <a:pt x="4147" y="644"/>
                  </a:lnTo>
                  <a:lnTo>
                    <a:pt x="4315" y="812"/>
                  </a:lnTo>
                  <a:lnTo>
                    <a:pt x="4466" y="995"/>
                  </a:lnTo>
                  <a:lnTo>
                    <a:pt x="4600" y="1194"/>
                  </a:lnTo>
                  <a:lnTo>
                    <a:pt x="4714" y="1404"/>
                  </a:lnTo>
                  <a:lnTo>
                    <a:pt x="4809" y="1626"/>
                  </a:lnTo>
                  <a:lnTo>
                    <a:pt x="4881" y="1859"/>
                  </a:lnTo>
                  <a:lnTo>
                    <a:pt x="4931" y="2101"/>
                  </a:lnTo>
                  <a:lnTo>
                    <a:pt x="4956" y="2350"/>
                  </a:lnTo>
                  <a:lnTo>
                    <a:pt x="4959" y="2479"/>
                  </a:lnTo>
                  <a:lnTo>
                    <a:pt x="4956" y="2607"/>
                  </a:lnTo>
                  <a:lnTo>
                    <a:pt x="4931" y="2856"/>
                  </a:lnTo>
                  <a:lnTo>
                    <a:pt x="4881" y="3098"/>
                  </a:lnTo>
                  <a:lnTo>
                    <a:pt x="4809" y="3331"/>
                  </a:lnTo>
                  <a:lnTo>
                    <a:pt x="4714" y="3553"/>
                  </a:lnTo>
                  <a:lnTo>
                    <a:pt x="4600" y="3763"/>
                  </a:lnTo>
                  <a:lnTo>
                    <a:pt x="4466" y="3962"/>
                  </a:lnTo>
                  <a:lnTo>
                    <a:pt x="4315" y="4145"/>
                  </a:lnTo>
                  <a:lnTo>
                    <a:pt x="4147" y="4313"/>
                  </a:lnTo>
                  <a:lnTo>
                    <a:pt x="3962" y="4466"/>
                  </a:lnTo>
                  <a:lnTo>
                    <a:pt x="3765" y="4599"/>
                  </a:lnTo>
                  <a:lnTo>
                    <a:pt x="3553" y="4714"/>
                  </a:lnTo>
                  <a:lnTo>
                    <a:pt x="3331" y="4807"/>
                  </a:lnTo>
                  <a:lnTo>
                    <a:pt x="3098" y="4881"/>
                  </a:lnTo>
                  <a:lnTo>
                    <a:pt x="2856" y="4930"/>
                  </a:lnTo>
                  <a:lnTo>
                    <a:pt x="2607" y="4956"/>
                  </a:lnTo>
                  <a:lnTo>
                    <a:pt x="2479" y="4957"/>
                  </a:lnTo>
                  <a:close/>
                </a:path>
              </a:pathLst>
            </a:custGeom>
            <a:solidFill>
              <a:srgbClr val="2D4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2486F81B-57ED-4989-B89D-BF510040B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" y="1979"/>
              <a:ext cx="1550" cy="1550"/>
            </a:xfrm>
            <a:custGeom>
              <a:avLst/>
              <a:gdLst>
                <a:gd name="T0" fmla="*/ 2205 w 4651"/>
                <a:gd name="T1" fmla="*/ 4649 h 4651"/>
                <a:gd name="T2" fmla="*/ 1744 w 4651"/>
                <a:gd name="T3" fmla="*/ 4578 h 4651"/>
                <a:gd name="T4" fmla="*/ 1318 w 4651"/>
                <a:gd name="T5" fmla="*/ 4422 h 4651"/>
                <a:gd name="T6" fmla="*/ 933 w 4651"/>
                <a:gd name="T7" fmla="*/ 4189 h 4651"/>
                <a:gd name="T8" fmla="*/ 604 w 4651"/>
                <a:gd name="T9" fmla="*/ 3890 h 4651"/>
                <a:gd name="T10" fmla="*/ 336 w 4651"/>
                <a:gd name="T11" fmla="*/ 3531 h 4651"/>
                <a:gd name="T12" fmla="*/ 140 w 4651"/>
                <a:gd name="T13" fmla="*/ 3125 h 4651"/>
                <a:gd name="T14" fmla="*/ 26 w 4651"/>
                <a:gd name="T15" fmla="*/ 2680 h 4651"/>
                <a:gd name="T16" fmla="*/ 0 w 4651"/>
                <a:gd name="T17" fmla="*/ 2326 h 4651"/>
                <a:gd name="T18" fmla="*/ 26 w 4651"/>
                <a:gd name="T19" fmla="*/ 1971 h 4651"/>
                <a:gd name="T20" fmla="*/ 140 w 4651"/>
                <a:gd name="T21" fmla="*/ 1526 h 4651"/>
                <a:gd name="T22" fmla="*/ 336 w 4651"/>
                <a:gd name="T23" fmla="*/ 1120 h 4651"/>
                <a:gd name="T24" fmla="*/ 604 w 4651"/>
                <a:gd name="T25" fmla="*/ 761 h 4651"/>
                <a:gd name="T26" fmla="*/ 933 w 4651"/>
                <a:gd name="T27" fmla="*/ 462 h 4651"/>
                <a:gd name="T28" fmla="*/ 1318 w 4651"/>
                <a:gd name="T29" fmla="*/ 229 h 4651"/>
                <a:gd name="T30" fmla="*/ 1744 w 4651"/>
                <a:gd name="T31" fmla="*/ 72 h 4651"/>
                <a:gd name="T32" fmla="*/ 2205 w 4651"/>
                <a:gd name="T33" fmla="*/ 2 h 4651"/>
                <a:gd name="T34" fmla="*/ 2444 w 4651"/>
                <a:gd name="T35" fmla="*/ 2 h 4651"/>
                <a:gd name="T36" fmla="*/ 2907 w 4651"/>
                <a:gd name="T37" fmla="*/ 72 h 4651"/>
                <a:gd name="T38" fmla="*/ 3333 w 4651"/>
                <a:gd name="T39" fmla="*/ 229 h 4651"/>
                <a:gd name="T40" fmla="*/ 3716 w 4651"/>
                <a:gd name="T41" fmla="*/ 462 h 4651"/>
                <a:gd name="T42" fmla="*/ 4047 w 4651"/>
                <a:gd name="T43" fmla="*/ 761 h 4651"/>
                <a:gd name="T44" fmla="*/ 4315 w 4651"/>
                <a:gd name="T45" fmla="*/ 1120 h 4651"/>
                <a:gd name="T46" fmla="*/ 4511 w 4651"/>
                <a:gd name="T47" fmla="*/ 1526 h 4651"/>
                <a:gd name="T48" fmla="*/ 4625 w 4651"/>
                <a:gd name="T49" fmla="*/ 1971 h 4651"/>
                <a:gd name="T50" fmla="*/ 4651 w 4651"/>
                <a:gd name="T51" fmla="*/ 2326 h 4651"/>
                <a:gd name="T52" fmla="*/ 4625 w 4651"/>
                <a:gd name="T53" fmla="*/ 2680 h 4651"/>
                <a:gd name="T54" fmla="*/ 4511 w 4651"/>
                <a:gd name="T55" fmla="*/ 3125 h 4651"/>
                <a:gd name="T56" fmla="*/ 4315 w 4651"/>
                <a:gd name="T57" fmla="*/ 3531 h 4651"/>
                <a:gd name="T58" fmla="*/ 4047 w 4651"/>
                <a:gd name="T59" fmla="*/ 3890 h 4651"/>
                <a:gd name="T60" fmla="*/ 3716 w 4651"/>
                <a:gd name="T61" fmla="*/ 4189 h 4651"/>
                <a:gd name="T62" fmla="*/ 3333 w 4651"/>
                <a:gd name="T63" fmla="*/ 4422 h 4651"/>
                <a:gd name="T64" fmla="*/ 2907 w 4651"/>
                <a:gd name="T65" fmla="*/ 4578 h 4651"/>
                <a:gd name="T66" fmla="*/ 2444 w 4651"/>
                <a:gd name="T67" fmla="*/ 4649 h 4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51" h="4651">
                  <a:moveTo>
                    <a:pt x="2325" y="4651"/>
                  </a:moveTo>
                  <a:lnTo>
                    <a:pt x="2205" y="4649"/>
                  </a:lnTo>
                  <a:lnTo>
                    <a:pt x="1972" y="4626"/>
                  </a:lnTo>
                  <a:lnTo>
                    <a:pt x="1744" y="4578"/>
                  </a:lnTo>
                  <a:lnTo>
                    <a:pt x="1525" y="4510"/>
                  </a:lnTo>
                  <a:lnTo>
                    <a:pt x="1318" y="4422"/>
                  </a:lnTo>
                  <a:lnTo>
                    <a:pt x="1119" y="4314"/>
                  </a:lnTo>
                  <a:lnTo>
                    <a:pt x="933" y="4189"/>
                  </a:lnTo>
                  <a:lnTo>
                    <a:pt x="762" y="4047"/>
                  </a:lnTo>
                  <a:lnTo>
                    <a:pt x="604" y="3890"/>
                  </a:lnTo>
                  <a:lnTo>
                    <a:pt x="461" y="3717"/>
                  </a:lnTo>
                  <a:lnTo>
                    <a:pt x="336" y="3531"/>
                  </a:lnTo>
                  <a:lnTo>
                    <a:pt x="228" y="3334"/>
                  </a:lnTo>
                  <a:lnTo>
                    <a:pt x="140" y="3125"/>
                  </a:lnTo>
                  <a:lnTo>
                    <a:pt x="72" y="2906"/>
                  </a:lnTo>
                  <a:lnTo>
                    <a:pt x="26" y="2680"/>
                  </a:lnTo>
                  <a:lnTo>
                    <a:pt x="2" y="2445"/>
                  </a:lnTo>
                  <a:lnTo>
                    <a:pt x="0" y="2326"/>
                  </a:lnTo>
                  <a:lnTo>
                    <a:pt x="2" y="2206"/>
                  </a:lnTo>
                  <a:lnTo>
                    <a:pt x="26" y="1971"/>
                  </a:lnTo>
                  <a:lnTo>
                    <a:pt x="72" y="1745"/>
                  </a:lnTo>
                  <a:lnTo>
                    <a:pt x="140" y="1526"/>
                  </a:lnTo>
                  <a:lnTo>
                    <a:pt x="228" y="1317"/>
                  </a:lnTo>
                  <a:lnTo>
                    <a:pt x="336" y="1120"/>
                  </a:lnTo>
                  <a:lnTo>
                    <a:pt x="461" y="934"/>
                  </a:lnTo>
                  <a:lnTo>
                    <a:pt x="604" y="761"/>
                  </a:lnTo>
                  <a:lnTo>
                    <a:pt x="762" y="604"/>
                  </a:lnTo>
                  <a:lnTo>
                    <a:pt x="933" y="462"/>
                  </a:lnTo>
                  <a:lnTo>
                    <a:pt x="1119" y="337"/>
                  </a:lnTo>
                  <a:lnTo>
                    <a:pt x="1318" y="229"/>
                  </a:lnTo>
                  <a:lnTo>
                    <a:pt x="1525" y="141"/>
                  </a:lnTo>
                  <a:lnTo>
                    <a:pt x="1744" y="72"/>
                  </a:lnTo>
                  <a:lnTo>
                    <a:pt x="1972" y="26"/>
                  </a:lnTo>
                  <a:lnTo>
                    <a:pt x="2205" y="2"/>
                  </a:lnTo>
                  <a:lnTo>
                    <a:pt x="2325" y="0"/>
                  </a:lnTo>
                  <a:lnTo>
                    <a:pt x="2444" y="2"/>
                  </a:lnTo>
                  <a:lnTo>
                    <a:pt x="2679" y="26"/>
                  </a:lnTo>
                  <a:lnTo>
                    <a:pt x="2907" y="72"/>
                  </a:lnTo>
                  <a:lnTo>
                    <a:pt x="3124" y="141"/>
                  </a:lnTo>
                  <a:lnTo>
                    <a:pt x="3333" y="229"/>
                  </a:lnTo>
                  <a:lnTo>
                    <a:pt x="3530" y="337"/>
                  </a:lnTo>
                  <a:lnTo>
                    <a:pt x="3716" y="462"/>
                  </a:lnTo>
                  <a:lnTo>
                    <a:pt x="3889" y="604"/>
                  </a:lnTo>
                  <a:lnTo>
                    <a:pt x="4047" y="761"/>
                  </a:lnTo>
                  <a:lnTo>
                    <a:pt x="4188" y="934"/>
                  </a:lnTo>
                  <a:lnTo>
                    <a:pt x="4315" y="1120"/>
                  </a:lnTo>
                  <a:lnTo>
                    <a:pt x="4422" y="1317"/>
                  </a:lnTo>
                  <a:lnTo>
                    <a:pt x="4511" y="1526"/>
                  </a:lnTo>
                  <a:lnTo>
                    <a:pt x="4579" y="1745"/>
                  </a:lnTo>
                  <a:lnTo>
                    <a:pt x="4625" y="1971"/>
                  </a:lnTo>
                  <a:lnTo>
                    <a:pt x="4649" y="2206"/>
                  </a:lnTo>
                  <a:lnTo>
                    <a:pt x="4651" y="2326"/>
                  </a:lnTo>
                  <a:lnTo>
                    <a:pt x="4649" y="2445"/>
                  </a:lnTo>
                  <a:lnTo>
                    <a:pt x="4625" y="2680"/>
                  </a:lnTo>
                  <a:lnTo>
                    <a:pt x="4579" y="2906"/>
                  </a:lnTo>
                  <a:lnTo>
                    <a:pt x="4511" y="3125"/>
                  </a:lnTo>
                  <a:lnTo>
                    <a:pt x="4422" y="3334"/>
                  </a:lnTo>
                  <a:lnTo>
                    <a:pt x="4315" y="3531"/>
                  </a:lnTo>
                  <a:lnTo>
                    <a:pt x="4188" y="3717"/>
                  </a:lnTo>
                  <a:lnTo>
                    <a:pt x="4047" y="3890"/>
                  </a:lnTo>
                  <a:lnTo>
                    <a:pt x="3889" y="4047"/>
                  </a:lnTo>
                  <a:lnTo>
                    <a:pt x="3716" y="4189"/>
                  </a:lnTo>
                  <a:lnTo>
                    <a:pt x="3530" y="4314"/>
                  </a:lnTo>
                  <a:lnTo>
                    <a:pt x="3333" y="4422"/>
                  </a:lnTo>
                  <a:lnTo>
                    <a:pt x="3124" y="4510"/>
                  </a:lnTo>
                  <a:lnTo>
                    <a:pt x="2907" y="4578"/>
                  </a:lnTo>
                  <a:lnTo>
                    <a:pt x="2679" y="4626"/>
                  </a:lnTo>
                  <a:lnTo>
                    <a:pt x="2444" y="4649"/>
                  </a:lnTo>
                  <a:lnTo>
                    <a:pt x="2325" y="4651"/>
                  </a:lnTo>
                  <a:close/>
                </a:path>
              </a:pathLst>
            </a:custGeom>
            <a:solidFill>
              <a:srgbClr val="253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1950B565-1350-4AE4-9180-26C40FBD9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" y="2129"/>
              <a:ext cx="1251" cy="1250"/>
            </a:xfrm>
            <a:custGeom>
              <a:avLst/>
              <a:gdLst>
                <a:gd name="T0" fmla="*/ 3749 w 3751"/>
                <a:gd name="T1" fmla="*/ 1972 h 3751"/>
                <a:gd name="T2" fmla="*/ 3693 w 3751"/>
                <a:gd name="T3" fmla="*/ 2345 h 3751"/>
                <a:gd name="T4" fmla="*/ 3567 w 3751"/>
                <a:gd name="T5" fmla="*/ 2689 h 3751"/>
                <a:gd name="T6" fmla="*/ 3379 w 3751"/>
                <a:gd name="T7" fmla="*/ 2997 h 3751"/>
                <a:gd name="T8" fmla="*/ 3137 w 3751"/>
                <a:gd name="T9" fmla="*/ 3264 h 3751"/>
                <a:gd name="T10" fmla="*/ 2849 w 3751"/>
                <a:gd name="T11" fmla="*/ 3480 h 3751"/>
                <a:gd name="T12" fmla="*/ 2521 w 3751"/>
                <a:gd name="T13" fmla="*/ 3637 h 3751"/>
                <a:gd name="T14" fmla="*/ 2162 w 3751"/>
                <a:gd name="T15" fmla="*/ 3729 h 3751"/>
                <a:gd name="T16" fmla="*/ 1876 w 3751"/>
                <a:gd name="T17" fmla="*/ 3751 h 3751"/>
                <a:gd name="T18" fmla="*/ 1591 w 3751"/>
                <a:gd name="T19" fmla="*/ 3729 h 3751"/>
                <a:gd name="T20" fmla="*/ 1230 w 3751"/>
                <a:gd name="T21" fmla="*/ 3637 h 3751"/>
                <a:gd name="T22" fmla="*/ 903 w 3751"/>
                <a:gd name="T23" fmla="*/ 3480 h 3751"/>
                <a:gd name="T24" fmla="*/ 615 w 3751"/>
                <a:gd name="T25" fmla="*/ 3264 h 3751"/>
                <a:gd name="T26" fmla="*/ 373 w 3751"/>
                <a:gd name="T27" fmla="*/ 2997 h 3751"/>
                <a:gd name="T28" fmla="*/ 185 w 3751"/>
                <a:gd name="T29" fmla="*/ 2689 h 3751"/>
                <a:gd name="T30" fmla="*/ 59 w 3751"/>
                <a:gd name="T31" fmla="*/ 2345 h 3751"/>
                <a:gd name="T32" fmla="*/ 3 w 3751"/>
                <a:gd name="T33" fmla="*/ 1972 h 3751"/>
                <a:gd name="T34" fmla="*/ 3 w 3751"/>
                <a:gd name="T35" fmla="*/ 1779 h 3751"/>
                <a:gd name="T36" fmla="*/ 59 w 3751"/>
                <a:gd name="T37" fmla="*/ 1406 h 3751"/>
                <a:gd name="T38" fmla="*/ 185 w 3751"/>
                <a:gd name="T39" fmla="*/ 1062 h 3751"/>
                <a:gd name="T40" fmla="*/ 373 w 3751"/>
                <a:gd name="T41" fmla="*/ 754 h 3751"/>
                <a:gd name="T42" fmla="*/ 615 w 3751"/>
                <a:gd name="T43" fmla="*/ 487 h 3751"/>
                <a:gd name="T44" fmla="*/ 903 w 3751"/>
                <a:gd name="T45" fmla="*/ 271 h 3751"/>
                <a:gd name="T46" fmla="*/ 1230 w 3751"/>
                <a:gd name="T47" fmla="*/ 114 h 3751"/>
                <a:gd name="T48" fmla="*/ 1591 w 3751"/>
                <a:gd name="T49" fmla="*/ 22 h 3751"/>
                <a:gd name="T50" fmla="*/ 1876 w 3751"/>
                <a:gd name="T51" fmla="*/ 0 h 3751"/>
                <a:gd name="T52" fmla="*/ 2162 w 3751"/>
                <a:gd name="T53" fmla="*/ 22 h 3751"/>
                <a:gd name="T54" fmla="*/ 2521 w 3751"/>
                <a:gd name="T55" fmla="*/ 114 h 3751"/>
                <a:gd name="T56" fmla="*/ 2849 w 3751"/>
                <a:gd name="T57" fmla="*/ 271 h 3751"/>
                <a:gd name="T58" fmla="*/ 3137 w 3751"/>
                <a:gd name="T59" fmla="*/ 487 h 3751"/>
                <a:gd name="T60" fmla="*/ 3379 w 3751"/>
                <a:gd name="T61" fmla="*/ 754 h 3751"/>
                <a:gd name="T62" fmla="*/ 3567 w 3751"/>
                <a:gd name="T63" fmla="*/ 1062 h 3751"/>
                <a:gd name="T64" fmla="*/ 3693 w 3751"/>
                <a:gd name="T65" fmla="*/ 1406 h 3751"/>
                <a:gd name="T66" fmla="*/ 3749 w 3751"/>
                <a:gd name="T67" fmla="*/ 1779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1" h="3751">
                  <a:moveTo>
                    <a:pt x="3751" y="1876"/>
                  </a:moveTo>
                  <a:lnTo>
                    <a:pt x="3749" y="1972"/>
                  </a:lnTo>
                  <a:lnTo>
                    <a:pt x="3731" y="2161"/>
                  </a:lnTo>
                  <a:lnTo>
                    <a:pt x="3693" y="2345"/>
                  </a:lnTo>
                  <a:lnTo>
                    <a:pt x="3639" y="2521"/>
                  </a:lnTo>
                  <a:lnTo>
                    <a:pt x="3567" y="2689"/>
                  </a:lnTo>
                  <a:lnTo>
                    <a:pt x="3480" y="2848"/>
                  </a:lnTo>
                  <a:lnTo>
                    <a:pt x="3379" y="2997"/>
                  </a:lnTo>
                  <a:lnTo>
                    <a:pt x="3264" y="3137"/>
                  </a:lnTo>
                  <a:lnTo>
                    <a:pt x="3137" y="3264"/>
                  </a:lnTo>
                  <a:lnTo>
                    <a:pt x="2999" y="3379"/>
                  </a:lnTo>
                  <a:lnTo>
                    <a:pt x="2849" y="3480"/>
                  </a:lnTo>
                  <a:lnTo>
                    <a:pt x="2689" y="3566"/>
                  </a:lnTo>
                  <a:lnTo>
                    <a:pt x="2521" y="3637"/>
                  </a:lnTo>
                  <a:lnTo>
                    <a:pt x="2345" y="3692"/>
                  </a:lnTo>
                  <a:lnTo>
                    <a:pt x="2162" y="3729"/>
                  </a:lnTo>
                  <a:lnTo>
                    <a:pt x="1972" y="3749"/>
                  </a:lnTo>
                  <a:lnTo>
                    <a:pt x="1876" y="3751"/>
                  </a:lnTo>
                  <a:lnTo>
                    <a:pt x="1779" y="3749"/>
                  </a:lnTo>
                  <a:lnTo>
                    <a:pt x="1591" y="3729"/>
                  </a:lnTo>
                  <a:lnTo>
                    <a:pt x="1408" y="3692"/>
                  </a:lnTo>
                  <a:lnTo>
                    <a:pt x="1230" y="3637"/>
                  </a:lnTo>
                  <a:lnTo>
                    <a:pt x="1063" y="3566"/>
                  </a:lnTo>
                  <a:lnTo>
                    <a:pt x="903" y="3480"/>
                  </a:lnTo>
                  <a:lnTo>
                    <a:pt x="754" y="3379"/>
                  </a:lnTo>
                  <a:lnTo>
                    <a:pt x="615" y="3264"/>
                  </a:lnTo>
                  <a:lnTo>
                    <a:pt x="487" y="3137"/>
                  </a:lnTo>
                  <a:lnTo>
                    <a:pt x="373" y="2997"/>
                  </a:lnTo>
                  <a:lnTo>
                    <a:pt x="271" y="2848"/>
                  </a:lnTo>
                  <a:lnTo>
                    <a:pt x="185" y="2689"/>
                  </a:lnTo>
                  <a:lnTo>
                    <a:pt x="114" y="2521"/>
                  </a:lnTo>
                  <a:lnTo>
                    <a:pt x="59" y="2345"/>
                  </a:lnTo>
                  <a:lnTo>
                    <a:pt x="22" y="2161"/>
                  </a:lnTo>
                  <a:lnTo>
                    <a:pt x="3" y="1972"/>
                  </a:lnTo>
                  <a:lnTo>
                    <a:pt x="0" y="1876"/>
                  </a:lnTo>
                  <a:lnTo>
                    <a:pt x="3" y="1779"/>
                  </a:lnTo>
                  <a:lnTo>
                    <a:pt x="22" y="1590"/>
                  </a:lnTo>
                  <a:lnTo>
                    <a:pt x="59" y="1406"/>
                  </a:lnTo>
                  <a:lnTo>
                    <a:pt x="114" y="1230"/>
                  </a:lnTo>
                  <a:lnTo>
                    <a:pt x="185" y="1062"/>
                  </a:lnTo>
                  <a:lnTo>
                    <a:pt x="271" y="903"/>
                  </a:lnTo>
                  <a:lnTo>
                    <a:pt x="373" y="754"/>
                  </a:lnTo>
                  <a:lnTo>
                    <a:pt x="487" y="614"/>
                  </a:lnTo>
                  <a:lnTo>
                    <a:pt x="615" y="487"/>
                  </a:lnTo>
                  <a:lnTo>
                    <a:pt x="754" y="372"/>
                  </a:lnTo>
                  <a:lnTo>
                    <a:pt x="903" y="271"/>
                  </a:lnTo>
                  <a:lnTo>
                    <a:pt x="1063" y="185"/>
                  </a:lnTo>
                  <a:lnTo>
                    <a:pt x="1230" y="114"/>
                  </a:lnTo>
                  <a:lnTo>
                    <a:pt x="1408" y="59"/>
                  </a:lnTo>
                  <a:lnTo>
                    <a:pt x="1591" y="22"/>
                  </a:lnTo>
                  <a:lnTo>
                    <a:pt x="1779" y="2"/>
                  </a:lnTo>
                  <a:lnTo>
                    <a:pt x="1876" y="0"/>
                  </a:lnTo>
                  <a:lnTo>
                    <a:pt x="1972" y="2"/>
                  </a:lnTo>
                  <a:lnTo>
                    <a:pt x="2162" y="22"/>
                  </a:lnTo>
                  <a:lnTo>
                    <a:pt x="2345" y="59"/>
                  </a:lnTo>
                  <a:lnTo>
                    <a:pt x="2521" y="114"/>
                  </a:lnTo>
                  <a:lnTo>
                    <a:pt x="2689" y="185"/>
                  </a:lnTo>
                  <a:lnTo>
                    <a:pt x="2849" y="271"/>
                  </a:lnTo>
                  <a:lnTo>
                    <a:pt x="2999" y="372"/>
                  </a:lnTo>
                  <a:lnTo>
                    <a:pt x="3137" y="487"/>
                  </a:lnTo>
                  <a:lnTo>
                    <a:pt x="3264" y="614"/>
                  </a:lnTo>
                  <a:lnTo>
                    <a:pt x="3379" y="754"/>
                  </a:lnTo>
                  <a:lnTo>
                    <a:pt x="3480" y="903"/>
                  </a:lnTo>
                  <a:lnTo>
                    <a:pt x="3567" y="1062"/>
                  </a:lnTo>
                  <a:lnTo>
                    <a:pt x="3639" y="1230"/>
                  </a:lnTo>
                  <a:lnTo>
                    <a:pt x="3693" y="1406"/>
                  </a:lnTo>
                  <a:lnTo>
                    <a:pt x="3731" y="1590"/>
                  </a:lnTo>
                  <a:lnTo>
                    <a:pt x="3749" y="1779"/>
                  </a:lnTo>
                  <a:lnTo>
                    <a:pt x="3751" y="1876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8F8BE54F-BCE5-485E-B933-49CA19E2C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" y="2154"/>
              <a:ext cx="1199" cy="1199"/>
            </a:xfrm>
            <a:custGeom>
              <a:avLst/>
              <a:gdLst>
                <a:gd name="T0" fmla="*/ 1706 w 3597"/>
                <a:gd name="T1" fmla="*/ 3594 h 3597"/>
                <a:gd name="T2" fmla="*/ 1348 w 3597"/>
                <a:gd name="T3" fmla="*/ 3541 h 3597"/>
                <a:gd name="T4" fmla="*/ 1018 w 3597"/>
                <a:gd name="T5" fmla="*/ 3420 h 3597"/>
                <a:gd name="T6" fmla="*/ 722 w 3597"/>
                <a:gd name="T7" fmla="*/ 3240 h 3597"/>
                <a:gd name="T8" fmla="*/ 467 w 3597"/>
                <a:gd name="T9" fmla="*/ 3007 h 3597"/>
                <a:gd name="T10" fmla="*/ 259 w 3597"/>
                <a:gd name="T11" fmla="*/ 2730 h 3597"/>
                <a:gd name="T12" fmla="*/ 108 w 3597"/>
                <a:gd name="T13" fmla="*/ 2416 h 3597"/>
                <a:gd name="T14" fmla="*/ 20 w 3597"/>
                <a:gd name="T15" fmla="*/ 2072 h 3597"/>
                <a:gd name="T16" fmla="*/ 0 w 3597"/>
                <a:gd name="T17" fmla="*/ 1799 h 3597"/>
                <a:gd name="T18" fmla="*/ 20 w 3597"/>
                <a:gd name="T19" fmla="*/ 1525 h 3597"/>
                <a:gd name="T20" fmla="*/ 108 w 3597"/>
                <a:gd name="T21" fmla="*/ 1181 h 3597"/>
                <a:gd name="T22" fmla="*/ 259 w 3597"/>
                <a:gd name="T23" fmla="*/ 867 h 3597"/>
                <a:gd name="T24" fmla="*/ 467 w 3597"/>
                <a:gd name="T25" fmla="*/ 590 h 3597"/>
                <a:gd name="T26" fmla="*/ 722 w 3597"/>
                <a:gd name="T27" fmla="*/ 357 h 3597"/>
                <a:gd name="T28" fmla="*/ 1018 w 3597"/>
                <a:gd name="T29" fmla="*/ 177 h 3597"/>
                <a:gd name="T30" fmla="*/ 1348 w 3597"/>
                <a:gd name="T31" fmla="*/ 56 h 3597"/>
                <a:gd name="T32" fmla="*/ 1706 w 3597"/>
                <a:gd name="T33" fmla="*/ 3 h 3597"/>
                <a:gd name="T34" fmla="*/ 1891 w 3597"/>
                <a:gd name="T35" fmla="*/ 3 h 3597"/>
                <a:gd name="T36" fmla="*/ 2247 w 3597"/>
                <a:gd name="T37" fmla="*/ 56 h 3597"/>
                <a:gd name="T38" fmla="*/ 2577 w 3597"/>
                <a:gd name="T39" fmla="*/ 177 h 3597"/>
                <a:gd name="T40" fmla="*/ 2874 w 3597"/>
                <a:gd name="T41" fmla="*/ 357 h 3597"/>
                <a:gd name="T42" fmla="*/ 3130 w 3597"/>
                <a:gd name="T43" fmla="*/ 590 h 3597"/>
                <a:gd name="T44" fmla="*/ 3336 w 3597"/>
                <a:gd name="T45" fmla="*/ 867 h 3597"/>
                <a:gd name="T46" fmla="*/ 3487 w 3597"/>
                <a:gd name="T47" fmla="*/ 1181 h 3597"/>
                <a:gd name="T48" fmla="*/ 3576 w 3597"/>
                <a:gd name="T49" fmla="*/ 1525 h 3597"/>
                <a:gd name="T50" fmla="*/ 3597 w 3597"/>
                <a:gd name="T51" fmla="*/ 1799 h 3597"/>
                <a:gd name="T52" fmla="*/ 3576 w 3597"/>
                <a:gd name="T53" fmla="*/ 2072 h 3597"/>
                <a:gd name="T54" fmla="*/ 3487 w 3597"/>
                <a:gd name="T55" fmla="*/ 2416 h 3597"/>
                <a:gd name="T56" fmla="*/ 3336 w 3597"/>
                <a:gd name="T57" fmla="*/ 2730 h 3597"/>
                <a:gd name="T58" fmla="*/ 3130 w 3597"/>
                <a:gd name="T59" fmla="*/ 3007 h 3597"/>
                <a:gd name="T60" fmla="*/ 2874 w 3597"/>
                <a:gd name="T61" fmla="*/ 3240 h 3597"/>
                <a:gd name="T62" fmla="*/ 2577 w 3597"/>
                <a:gd name="T63" fmla="*/ 3420 h 3597"/>
                <a:gd name="T64" fmla="*/ 2247 w 3597"/>
                <a:gd name="T65" fmla="*/ 3541 h 3597"/>
                <a:gd name="T66" fmla="*/ 1891 w 3597"/>
                <a:gd name="T67" fmla="*/ 3594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97" h="3597">
                  <a:moveTo>
                    <a:pt x="1798" y="3597"/>
                  </a:moveTo>
                  <a:lnTo>
                    <a:pt x="1706" y="3594"/>
                  </a:lnTo>
                  <a:lnTo>
                    <a:pt x="1524" y="3577"/>
                  </a:lnTo>
                  <a:lnTo>
                    <a:pt x="1348" y="3541"/>
                  </a:lnTo>
                  <a:lnTo>
                    <a:pt x="1180" y="3488"/>
                  </a:lnTo>
                  <a:lnTo>
                    <a:pt x="1018" y="3420"/>
                  </a:lnTo>
                  <a:lnTo>
                    <a:pt x="866" y="3337"/>
                  </a:lnTo>
                  <a:lnTo>
                    <a:pt x="722" y="3240"/>
                  </a:lnTo>
                  <a:lnTo>
                    <a:pt x="589" y="3129"/>
                  </a:lnTo>
                  <a:lnTo>
                    <a:pt x="467" y="3007"/>
                  </a:lnTo>
                  <a:lnTo>
                    <a:pt x="357" y="2874"/>
                  </a:lnTo>
                  <a:lnTo>
                    <a:pt x="259" y="2730"/>
                  </a:lnTo>
                  <a:lnTo>
                    <a:pt x="177" y="2578"/>
                  </a:lnTo>
                  <a:lnTo>
                    <a:pt x="108" y="2416"/>
                  </a:lnTo>
                  <a:lnTo>
                    <a:pt x="56" y="2248"/>
                  </a:lnTo>
                  <a:lnTo>
                    <a:pt x="20" y="2072"/>
                  </a:lnTo>
                  <a:lnTo>
                    <a:pt x="2" y="1891"/>
                  </a:lnTo>
                  <a:lnTo>
                    <a:pt x="0" y="1799"/>
                  </a:lnTo>
                  <a:lnTo>
                    <a:pt x="2" y="1706"/>
                  </a:lnTo>
                  <a:lnTo>
                    <a:pt x="20" y="1525"/>
                  </a:lnTo>
                  <a:lnTo>
                    <a:pt x="56" y="1349"/>
                  </a:lnTo>
                  <a:lnTo>
                    <a:pt x="108" y="1181"/>
                  </a:lnTo>
                  <a:lnTo>
                    <a:pt x="177" y="1019"/>
                  </a:lnTo>
                  <a:lnTo>
                    <a:pt x="259" y="867"/>
                  </a:lnTo>
                  <a:lnTo>
                    <a:pt x="357" y="723"/>
                  </a:lnTo>
                  <a:lnTo>
                    <a:pt x="467" y="590"/>
                  </a:lnTo>
                  <a:lnTo>
                    <a:pt x="589" y="468"/>
                  </a:lnTo>
                  <a:lnTo>
                    <a:pt x="722" y="357"/>
                  </a:lnTo>
                  <a:lnTo>
                    <a:pt x="866" y="260"/>
                  </a:lnTo>
                  <a:lnTo>
                    <a:pt x="1018" y="177"/>
                  </a:lnTo>
                  <a:lnTo>
                    <a:pt x="1180" y="109"/>
                  </a:lnTo>
                  <a:lnTo>
                    <a:pt x="1348" y="56"/>
                  </a:lnTo>
                  <a:lnTo>
                    <a:pt x="1524" y="20"/>
                  </a:lnTo>
                  <a:lnTo>
                    <a:pt x="1706" y="3"/>
                  </a:lnTo>
                  <a:lnTo>
                    <a:pt x="1798" y="0"/>
                  </a:lnTo>
                  <a:lnTo>
                    <a:pt x="1891" y="3"/>
                  </a:lnTo>
                  <a:lnTo>
                    <a:pt x="2071" y="20"/>
                  </a:lnTo>
                  <a:lnTo>
                    <a:pt x="2247" y="56"/>
                  </a:lnTo>
                  <a:lnTo>
                    <a:pt x="2416" y="109"/>
                  </a:lnTo>
                  <a:lnTo>
                    <a:pt x="2577" y="177"/>
                  </a:lnTo>
                  <a:lnTo>
                    <a:pt x="2731" y="260"/>
                  </a:lnTo>
                  <a:lnTo>
                    <a:pt x="2874" y="357"/>
                  </a:lnTo>
                  <a:lnTo>
                    <a:pt x="3008" y="468"/>
                  </a:lnTo>
                  <a:lnTo>
                    <a:pt x="3130" y="590"/>
                  </a:lnTo>
                  <a:lnTo>
                    <a:pt x="3239" y="723"/>
                  </a:lnTo>
                  <a:lnTo>
                    <a:pt x="3336" y="867"/>
                  </a:lnTo>
                  <a:lnTo>
                    <a:pt x="3419" y="1019"/>
                  </a:lnTo>
                  <a:lnTo>
                    <a:pt x="3487" y="1181"/>
                  </a:lnTo>
                  <a:lnTo>
                    <a:pt x="3540" y="1349"/>
                  </a:lnTo>
                  <a:lnTo>
                    <a:pt x="3576" y="1525"/>
                  </a:lnTo>
                  <a:lnTo>
                    <a:pt x="3595" y="1706"/>
                  </a:lnTo>
                  <a:lnTo>
                    <a:pt x="3597" y="1799"/>
                  </a:lnTo>
                  <a:lnTo>
                    <a:pt x="3595" y="1891"/>
                  </a:lnTo>
                  <a:lnTo>
                    <a:pt x="3576" y="2072"/>
                  </a:lnTo>
                  <a:lnTo>
                    <a:pt x="3540" y="2248"/>
                  </a:lnTo>
                  <a:lnTo>
                    <a:pt x="3487" y="2416"/>
                  </a:lnTo>
                  <a:lnTo>
                    <a:pt x="3419" y="2578"/>
                  </a:lnTo>
                  <a:lnTo>
                    <a:pt x="3336" y="2730"/>
                  </a:lnTo>
                  <a:lnTo>
                    <a:pt x="3239" y="2874"/>
                  </a:lnTo>
                  <a:lnTo>
                    <a:pt x="3130" y="3007"/>
                  </a:lnTo>
                  <a:lnTo>
                    <a:pt x="3008" y="3129"/>
                  </a:lnTo>
                  <a:lnTo>
                    <a:pt x="2874" y="3240"/>
                  </a:lnTo>
                  <a:lnTo>
                    <a:pt x="2731" y="3337"/>
                  </a:lnTo>
                  <a:lnTo>
                    <a:pt x="2577" y="3420"/>
                  </a:lnTo>
                  <a:lnTo>
                    <a:pt x="2416" y="3488"/>
                  </a:lnTo>
                  <a:lnTo>
                    <a:pt x="2247" y="3541"/>
                  </a:lnTo>
                  <a:lnTo>
                    <a:pt x="2071" y="3577"/>
                  </a:lnTo>
                  <a:lnTo>
                    <a:pt x="1891" y="3594"/>
                  </a:lnTo>
                  <a:lnTo>
                    <a:pt x="1798" y="359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08CBB0E7-0050-4F63-BE87-C58234F5A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" y="2180"/>
              <a:ext cx="1148" cy="1148"/>
            </a:xfrm>
            <a:custGeom>
              <a:avLst/>
              <a:gdLst>
                <a:gd name="T0" fmla="*/ 1633 w 3443"/>
                <a:gd name="T1" fmla="*/ 3441 h 3443"/>
                <a:gd name="T2" fmla="*/ 1291 w 3443"/>
                <a:gd name="T3" fmla="*/ 3389 h 3443"/>
                <a:gd name="T4" fmla="*/ 975 w 3443"/>
                <a:gd name="T5" fmla="*/ 3274 h 3443"/>
                <a:gd name="T6" fmla="*/ 691 w 3443"/>
                <a:gd name="T7" fmla="*/ 3101 h 3443"/>
                <a:gd name="T8" fmla="*/ 447 w 3443"/>
                <a:gd name="T9" fmla="*/ 2879 h 3443"/>
                <a:gd name="T10" fmla="*/ 249 w 3443"/>
                <a:gd name="T11" fmla="*/ 2614 h 3443"/>
                <a:gd name="T12" fmla="*/ 103 w 3443"/>
                <a:gd name="T13" fmla="*/ 2313 h 3443"/>
                <a:gd name="T14" fmla="*/ 18 w 3443"/>
                <a:gd name="T15" fmla="*/ 1984 h 3443"/>
                <a:gd name="T16" fmla="*/ 0 w 3443"/>
                <a:gd name="T17" fmla="*/ 1722 h 3443"/>
                <a:gd name="T18" fmla="*/ 18 w 3443"/>
                <a:gd name="T19" fmla="*/ 1459 h 3443"/>
                <a:gd name="T20" fmla="*/ 103 w 3443"/>
                <a:gd name="T21" fmla="*/ 1130 h 3443"/>
                <a:gd name="T22" fmla="*/ 249 w 3443"/>
                <a:gd name="T23" fmla="*/ 829 h 3443"/>
                <a:gd name="T24" fmla="*/ 447 w 3443"/>
                <a:gd name="T25" fmla="*/ 564 h 3443"/>
                <a:gd name="T26" fmla="*/ 691 w 3443"/>
                <a:gd name="T27" fmla="*/ 342 h 3443"/>
                <a:gd name="T28" fmla="*/ 975 w 3443"/>
                <a:gd name="T29" fmla="*/ 169 h 3443"/>
                <a:gd name="T30" fmla="*/ 1291 w 3443"/>
                <a:gd name="T31" fmla="*/ 54 h 3443"/>
                <a:gd name="T32" fmla="*/ 1633 w 3443"/>
                <a:gd name="T33" fmla="*/ 2 h 3443"/>
                <a:gd name="T34" fmla="*/ 1810 w 3443"/>
                <a:gd name="T35" fmla="*/ 2 h 3443"/>
                <a:gd name="T36" fmla="*/ 2151 w 3443"/>
                <a:gd name="T37" fmla="*/ 54 h 3443"/>
                <a:gd name="T38" fmla="*/ 2467 w 3443"/>
                <a:gd name="T39" fmla="*/ 169 h 3443"/>
                <a:gd name="T40" fmla="*/ 2750 w 3443"/>
                <a:gd name="T41" fmla="*/ 342 h 3443"/>
                <a:gd name="T42" fmla="*/ 2995 w 3443"/>
                <a:gd name="T43" fmla="*/ 564 h 3443"/>
                <a:gd name="T44" fmla="*/ 3194 w 3443"/>
                <a:gd name="T45" fmla="*/ 829 h 3443"/>
                <a:gd name="T46" fmla="*/ 3338 w 3443"/>
                <a:gd name="T47" fmla="*/ 1130 h 3443"/>
                <a:gd name="T48" fmla="*/ 3423 w 3443"/>
                <a:gd name="T49" fmla="*/ 1459 h 3443"/>
                <a:gd name="T50" fmla="*/ 3443 w 3443"/>
                <a:gd name="T51" fmla="*/ 1722 h 3443"/>
                <a:gd name="T52" fmla="*/ 3423 w 3443"/>
                <a:gd name="T53" fmla="*/ 1984 h 3443"/>
                <a:gd name="T54" fmla="*/ 3338 w 3443"/>
                <a:gd name="T55" fmla="*/ 2313 h 3443"/>
                <a:gd name="T56" fmla="*/ 3194 w 3443"/>
                <a:gd name="T57" fmla="*/ 2614 h 3443"/>
                <a:gd name="T58" fmla="*/ 2995 w 3443"/>
                <a:gd name="T59" fmla="*/ 2879 h 3443"/>
                <a:gd name="T60" fmla="*/ 2750 w 3443"/>
                <a:gd name="T61" fmla="*/ 3101 h 3443"/>
                <a:gd name="T62" fmla="*/ 2467 w 3443"/>
                <a:gd name="T63" fmla="*/ 3274 h 3443"/>
                <a:gd name="T64" fmla="*/ 2151 w 3443"/>
                <a:gd name="T65" fmla="*/ 3389 h 3443"/>
                <a:gd name="T66" fmla="*/ 1810 w 3443"/>
                <a:gd name="T67" fmla="*/ 3441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43" h="3443">
                  <a:moveTo>
                    <a:pt x="1721" y="3443"/>
                  </a:moveTo>
                  <a:lnTo>
                    <a:pt x="1633" y="3441"/>
                  </a:lnTo>
                  <a:lnTo>
                    <a:pt x="1459" y="3424"/>
                  </a:lnTo>
                  <a:lnTo>
                    <a:pt x="1291" y="3389"/>
                  </a:lnTo>
                  <a:lnTo>
                    <a:pt x="1130" y="3339"/>
                  </a:lnTo>
                  <a:lnTo>
                    <a:pt x="975" y="3274"/>
                  </a:lnTo>
                  <a:lnTo>
                    <a:pt x="829" y="3193"/>
                  </a:lnTo>
                  <a:lnTo>
                    <a:pt x="691" y="3101"/>
                  </a:lnTo>
                  <a:lnTo>
                    <a:pt x="564" y="2996"/>
                  </a:lnTo>
                  <a:lnTo>
                    <a:pt x="447" y="2879"/>
                  </a:lnTo>
                  <a:lnTo>
                    <a:pt x="342" y="2751"/>
                  </a:lnTo>
                  <a:lnTo>
                    <a:pt x="249" y="2614"/>
                  </a:lnTo>
                  <a:lnTo>
                    <a:pt x="169" y="2468"/>
                  </a:lnTo>
                  <a:lnTo>
                    <a:pt x="103" y="2313"/>
                  </a:lnTo>
                  <a:lnTo>
                    <a:pt x="53" y="2152"/>
                  </a:lnTo>
                  <a:lnTo>
                    <a:pt x="18" y="1984"/>
                  </a:lnTo>
                  <a:lnTo>
                    <a:pt x="1" y="1811"/>
                  </a:lnTo>
                  <a:lnTo>
                    <a:pt x="0" y="1722"/>
                  </a:lnTo>
                  <a:lnTo>
                    <a:pt x="1" y="1632"/>
                  </a:lnTo>
                  <a:lnTo>
                    <a:pt x="18" y="1459"/>
                  </a:lnTo>
                  <a:lnTo>
                    <a:pt x="53" y="1291"/>
                  </a:lnTo>
                  <a:lnTo>
                    <a:pt x="103" y="1130"/>
                  </a:lnTo>
                  <a:lnTo>
                    <a:pt x="169" y="975"/>
                  </a:lnTo>
                  <a:lnTo>
                    <a:pt x="249" y="829"/>
                  </a:lnTo>
                  <a:lnTo>
                    <a:pt x="342" y="692"/>
                  </a:lnTo>
                  <a:lnTo>
                    <a:pt x="447" y="564"/>
                  </a:lnTo>
                  <a:lnTo>
                    <a:pt x="564" y="447"/>
                  </a:lnTo>
                  <a:lnTo>
                    <a:pt x="691" y="342"/>
                  </a:lnTo>
                  <a:lnTo>
                    <a:pt x="829" y="250"/>
                  </a:lnTo>
                  <a:lnTo>
                    <a:pt x="975" y="169"/>
                  </a:lnTo>
                  <a:lnTo>
                    <a:pt x="1130" y="104"/>
                  </a:lnTo>
                  <a:lnTo>
                    <a:pt x="1291" y="54"/>
                  </a:lnTo>
                  <a:lnTo>
                    <a:pt x="1459" y="19"/>
                  </a:lnTo>
                  <a:lnTo>
                    <a:pt x="1633" y="2"/>
                  </a:lnTo>
                  <a:lnTo>
                    <a:pt x="1721" y="0"/>
                  </a:lnTo>
                  <a:lnTo>
                    <a:pt x="1810" y="2"/>
                  </a:lnTo>
                  <a:lnTo>
                    <a:pt x="1983" y="19"/>
                  </a:lnTo>
                  <a:lnTo>
                    <a:pt x="2151" y="54"/>
                  </a:lnTo>
                  <a:lnTo>
                    <a:pt x="2313" y="104"/>
                  </a:lnTo>
                  <a:lnTo>
                    <a:pt x="2467" y="169"/>
                  </a:lnTo>
                  <a:lnTo>
                    <a:pt x="2614" y="250"/>
                  </a:lnTo>
                  <a:lnTo>
                    <a:pt x="2750" y="342"/>
                  </a:lnTo>
                  <a:lnTo>
                    <a:pt x="2879" y="447"/>
                  </a:lnTo>
                  <a:lnTo>
                    <a:pt x="2995" y="564"/>
                  </a:lnTo>
                  <a:lnTo>
                    <a:pt x="3100" y="692"/>
                  </a:lnTo>
                  <a:lnTo>
                    <a:pt x="3194" y="829"/>
                  </a:lnTo>
                  <a:lnTo>
                    <a:pt x="3273" y="975"/>
                  </a:lnTo>
                  <a:lnTo>
                    <a:pt x="3338" y="1130"/>
                  </a:lnTo>
                  <a:lnTo>
                    <a:pt x="3389" y="1291"/>
                  </a:lnTo>
                  <a:lnTo>
                    <a:pt x="3423" y="1459"/>
                  </a:lnTo>
                  <a:lnTo>
                    <a:pt x="3442" y="1632"/>
                  </a:lnTo>
                  <a:lnTo>
                    <a:pt x="3443" y="1722"/>
                  </a:lnTo>
                  <a:lnTo>
                    <a:pt x="3442" y="1811"/>
                  </a:lnTo>
                  <a:lnTo>
                    <a:pt x="3423" y="1984"/>
                  </a:lnTo>
                  <a:lnTo>
                    <a:pt x="3389" y="2152"/>
                  </a:lnTo>
                  <a:lnTo>
                    <a:pt x="3338" y="2313"/>
                  </a:lnTo>
                  <a:lnTo>
                    <a:pt x="3273" y="2468"/>
                  </a:lnTo>
                  <a:lnTo>
                    <a:pt x="3194" y="2614"/>
                  </a:lnTo>
                  <a:lnTo>
                    <a:pt x="3100" y="2751"/>
                  </a:lnTo>
                  <a:lnTo>
                    <a:pt x="2995" y="2879"/>
                  </a:lnTo>
                  <a:lnTo>
                    <a:pt x="2879" y="2996"/>
                  </a:lnTo>
                  <a:lnTo>
                    <a:pt x="2750" y="3101"/>
                  </a:lnTo>
                  <a:lnTo>
                    <a:pt x="2614" y="3193"/>
                  </a:lnTo>
                  <a:lnTo>
                    <a:pt x="2467" y="3274"/>
                  </a:lnTo>
                  <a:lnTo>
                    <a:pt x="2313" y="3339"/>
                  </a:lnTo>
                  <a:lnTo>
                    <a:pt x="2151" y="3389"/>
                  </a:lnTo>
                  <a:lnTo>
                    <a:pt x="1983" y="3424"/>
                  </a:lnTo>
                  <a:lnTo>
                    <a:pt x="1810" y="3441"/>
                  </a:lnTo>
                  <a:lnTo>
                    <a:pt x="1721" y="3443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7F65E394-6F74-4D33-A899-6A126174E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" y="2257"/>
              <a:ext cx="994" cy="994"/>
            </a:xfrm>
            <a:custGeom>
              <a:avLst/>
              <a:gdLst>
                <a:gd name="T0" fmla="*/ 1414 w 2983"/>
                <a:gd name="T1" fmla="*/ 2980 h 2981"/>
                <a:gd name="T2" fmla="*/ 1119 w 2983"/>
                <a:gd name="T3" fmla="*/ 2935 h 2981"/>
                <a:gd name="T4" fmla="*/ 845 w 2983"/>
                <a:gd name="T5" fmla="*/ 2834 h 2981"/>
                <a:gd name="T6" fmla="*/ 599 w 2983"/>
                <a:gd name="T7" fmla="*/ 2686 h 2981"/>
                <a:gd name="T8" fmla="*/ 387 w 2983"/>
                <a:gd name="T9" fmla="*/ 2493 h 2981"/>
                <a:gd name="T10" fmla="*/ 216 w 2983"/>
                <a:gd name="T11" fmla="*/ 2264 h 2981"/>
                <a:gd name="T12" fmla="*/ 91 w 2983"/>
                <a:gd name="T13" fmla="*/ 2003 h 2981"/>
                <a:gd name="T14" fmla="*/ 17 w 2983"/>
                <a:gd name="T15" fmla="*/ 1718 h 2981"/>
                <a:gd name="T16" fmla="*/ 0 w 2983"/>
                <a:gd name="T17" fmla="*/ 1491 h 2981"/>
                <a:gd name="T18" fmla="*/ 17 w 2983"/>
                <a:gd name="T19" fmla="*/ 1263 h 2981"/>
                <a:gd name="T20" fmla="*/ 91 w 2983"/>
                <a:gd name="T21" fmla="*/ 978 h 2981"/>
                <a:gd name="T22" fmla="*/ 216 w 2983"/>
                <a:gd name="T23" fmla="*/ 717 h 2981"/>
                <a:gd name="T24" fmla="*/ 387 w 2983"/>
                <a:gd name="T25" fmla="*/ 488 h 2981"/>
                <a:gd name="T26" fmla="*/ 599 w 2983"/>
                <a:gd name="T27" fmla="*/ 295 h 2981"/>
                <a:gd name="T28" fmla="*/ 845 w 2983"/>
                <a:gd name="T29" fmla="*/ 147 h 2981"/>
                <a:gd name="T30" fmla="*/ 1119 w 2983"/>
                <a:gd name="T31" fmla="*/ 46 h 2981"/>
                <a:gd name="T32" fmla="*/ 1414 w 2983"/>
                <a:gd name="T33" fmla="*/ 1 h 2981"/>
                <a:gd name="T34" fmla="*/ 1568 w 2983"/>
                <a:gd name="T35" fmla="*/ 1 h 2981"/>
                <a:gd name="T36" fmla="*/ 1864 w 2983"/>
                <a:gd name="T37" fmla="*/ 46 h 2981"/>
                <a:gd name="T38" fmla="*/ 2137 w 2983"/>
                <a:gd name="T39" fmla="*/ 147 h 2981"/>
                <a:gd name="T40" fmla="*/ 2384 w 2983"/>
                <a:gd name="T41" fmla="*/ 295 h 2981"/>
                <a:gd name="T42" fmla="*/ 2595 w 2983"/>
                <a:gd name="T43" fmla="*/ 488 h 2981"/>
                <a:gd name="T44" fmla="*/ 2767 w 2983"/>
                <a:gd name="T45" fmla="*/ 717 h 2981"/>
                <a:gd name="T46" fmla="*/ 2892 w 2983"/>
                <a:gd name="T47" fmla="*/ 978 h 2981"/>
                <a:gd name="T48" fmla="*/ 2966 w 2983"/>
                <a:gd name="T49" fmla="*/ 1263 h 2981"/>
                <a:gd name="T50" fmla="*/ 2983 w 2983"/>
                <a:gd name="T51" fmla="*/ 1491 h 2981"/>
                <a:gd name="T52" fmla="*/ 2966 w 2983"/>
                <a:gd name="T53" fmla="*/ 1718 h 2981"/>
                <a:gd name="T54" fmla="*/ 2892 w 2983"/>
                <a:gd name="T55" fmla="*/ 2003 h 2981"/>
                <a:gd name="T56" fmla="*/ 2767 w 2983"/>
                <a:gd name="T57" fmla="*/ 2264 h 2981"/>
                <a:gd name="T58" fmla="*/ 2595 w 2983"/>
                <a:gd name="T59" fmla="*/ 2493 h 2981"/>
                <a:gd name="T60" fmla="*/ 2384 w 2983"/>
                <a:gd name="T61" fmla="*/ 2686 h 2981"/>
                <a:gd name="T62" fmla="*/ 2137 w 2983"/>
                <a:gd name="T63" fmla="*/ 2834 h 2981"/>
                <a:gd name="T64" fmla="*/ 1864 w 2983"/>
                <a:gd name="T65" fmla="*/ 2935 h 2981"/>
                <a:gd name="T66" fmla="*/ 1568 w 2983"/>
                <a:gd name="T67" fmla="*/ 2980 h 2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83" h="2981">
                  <a:moveTo>
                    <a:pt x="1491" y="2981"/>
                  </a:moveTo>
                  <a:lnTo>
                    <a:pt x="1414" y="2980"/>
                  </a:lnTo>
                  <a:lnTo>
                    <a:pt x="1265" y="2965"/>
                  </a:lnTo>
                  <a:lnTo>
                    <a:pt x="1119" y="2935"/>
                  </a:lnTo>
                  <a:lnTo>
                    <a:pt x="979" y="2892"/>
                  </a:lnTo>
                  <a:lnTo>
                    <a:pt x="845" y="2834"/>
                  </a:lnTo>
                  <a:lnTo>
                    <a:pt x="719" y="2765"/>
                  </a:lnTo>
                  <a:lnTo>
                    <a:pt x="599" y="2686"/>
                  </a:lnTo>
                  <a:lnTo>
                    <a:pt x="488" y="2594"/>
                  </a:lnTo>
                  <a:lnTo>
                    <a:pt x="387" y="2493"/>
                  </a:lnTo>
                  <a:lnTo>
                    <a:pt x="297" y="2382"/>
                  </a:lnTo>
                  <a:lnTo>
                    <a:pt x="216" y="2264"/>
                  </a:lnTo>
                  <a:lnTo>
                    <a:pt x="147" y="2137"/>
                  </a:lnTo>
                  <a:lnTo>
                    <a:pt x="91" y="2003"/>
                  </a:lnTo>
                  <a:lnTo>
                    <a:pt x="46" y="1864"/>
                  </a:lnTo>
                  <a:lnTo>
                    <a:pt x="17" y="1718"/>
                  </a:lnTo>
                  <a:lnTo>
                    <a:pt x="1" y="1567"/>
                  </a:lnTo>
                  <a:lnTo>
                    <a:pt x="0" y="1491"/>
                  </a:lnTo>
                  <a:lnTo>
                    <a:pt x="1" y="1414"/>
                  </a:lnTo>
                  <a:lnTo>
                    <a:pt x="17" y="1263"/>
                  </a:lnTo>
                  <a:lnTo>
                    <a:pt x="46" y="1118"/>
                  </a:lnTo>
                  <a:lnTo>
                    <a:pt x="91" y="978"/>
                  </a:lnTo>
                  <a:lnTo>
                    <a:pt x="147" y="844"/>
                  </a:lnTo>
                  <a:lnTo>
                    <a:pt x="216" y="717"/>
                  </a:lnTo>
                  <a:lnTo>
                    <a:pt x="297" y="599"/>
                  </a:lnTo>
                  <a:lnTo>
                    <a:pt x="387" y="488"/>
                  </a:lnTo>
                  <a:lnTo>
                    <a:pt x="488" y="387"/>
                  </a:lnTo>
                  <a:lnTo>
                    <a:pt x="599" y="295"/>
                  </a:lnTo>
                  <a:lnTo>
                    <a:pt x="719" y="214"/>
                  </a:lnTo>
                  <a:lnTo>
                    <a:pt x="845" y="147"/>
                  </a:lnTo>
                  <a:lnTo>
                    <a:pt x="979" y="89"/>
                  </a:lnTo>
                  <a:lnTo>
                    <a:pt x="1119" y="46"/>
                  </a:lnTo>
                  <a:lnTo>
                    <a:pt x="1265" y="16"/>
                  </a:lnTo>
                  <a:lnTo>
                    <a:pt x="1414" y="1"/>
                  </a:lnTo>
                  <a:lnTo>
                    <a:pt x="1491" y="0"/>
                  </a:lnTo>
                  <a:lnTo>
                    <a:pt x="1568" y="1"/>
                  </a:lnTo>
                  <a:lnTo>
                    <a:pt x="1718" y="16"/>
                  </a:lnTo>
                  <a:lnTo>
                    <a:pt x="1864" y="46"/>
                  </a:lnTo>
                  <a:lnTo>
                    <a:pt x="2003" y="89"/>
                  </a:lnTo>
                  <a:lnTo>
                    <a:pt x="2137" y="147"/>
                  </a:lnTo>
                  <a:lnTo>
                    <a:pt x="2264" y="214"/>
                  </a:lnTo>
                  <a:lnTo>
                    <a:pt x="2384" y="295"/>
                  </a:lnTo>
                  <a:lnTo>
                    <a:pt x="2493" y="387"/>
                  </a:lnTo>
                  <a:lnTo>
                    <a:pt x="2595" y="488"/>
                  </a:lnTo>
                  <a:lnTo>
                    <a:pt x="2686" y="599"/>
                  </a:lnTo>
                  <a:lnTo>
                    <a:pt x="2767" y="717"/>
                  </a:lnTo>
                  <a:lnTo>
                    <a:pt x="2836" y="844"/>
                  </a:lnTo>
                  <a:lnTo>
                    <a:pt x="2892" y="978"/>
                  </a:lnTo>
                  <a:lnTo>
                    <a:pt x="2935" y="1118"/>
                  </a:lnTo>
                  <a:lnTo>
                    <a:pt x="2966" y="1263"/>
                  </a:lnTo>
                  <a:lnTo>
                    <a:pt x="2981" y="1414"/>
                  </a:lnTo>
                  <a:lnTo>
                    <a:pt x="2983" y="1491"/>
                  </a:lnTo>
                  <a:lnTo>
                    <a:pt x="2981" y="1567"/>
                  </a:lnTo>
                  <a:lnTo>
                    <a:pt x="2966" y="1718"/>
                  </a:lnTo>
                  <a:lnTo>
                    <a:pt x="2935" y="1864"/>
                  </a:lnTo>
                  <a:lnTo>
                    <a:pt x="2892" y="2003"/>
                  </a:lnTo>
                  <a:lnTo>
                    <a:pt x="2836" y="2137"/>
                  </a:lnTo>
                  <a:lnTo>
                    <a:pt x="2767" y="2264"/>
                  </a:lnTo>
                  <a:lnTo>
                    <a:pt x="2686" y="2382"/>
                  </a:lnTo>
                  <a:lnTo>
                    <a:pt x="2595" y="2493"/>
                  </a:lnTo>
                  <a:lnTo>
                    <a:pt x="2493" y="2594"/>
                  </a:lnTo>
                  <a:lnTo>
                    <a:pt x="2384" y="2686"/>
                  </a:lnTo>
                  <a:lnTo>
                    <a:pt x="2264" y="2765"/>
                  </a:lnTo>
                  <a:lnTo>
                    <a:pt x="2137" y="2834"/>
                  </a:lnTo>
                  <a:lnTo>
                    <a:pt x="2003" y="2892"/>
                  </a:lnTo>
                  <a:lnTo>
                    <a:pt x="1864" y="2935"/>
                  </a:lnTo>
                  <a:lnTo>
                    <a:pt x="1718" y="2965"/>
                  </a:lnTo>
                  <a:lnTo>
                    <a:pt x="1568" y="2980"/>
                  </a:lnTo>
                  <a:lnTo>
                    <a:pt x="1491" y="298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3E3318F7-8F53-4B1F-89F2-8911BAA76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" y="2308"/>
              <a:ext cx="892" cy="892"/>
            </a:xfrm>
            <a:custGeom>
              <a:avLst/>
              <a:gdLst>
                <a:gd name="T0" fmla="*/ 1269 w 2675"/>
                <a:gd name="T1" fmla="*/ 2674 h 2675"/>
                <a:gd name="T2" fmla="*/ 1003 w 2675"/>
                <a:gd name="T3" fmla="*/ 2634 h 2675"/>
                <a:gd name="T4" fmla="*/ 758 w 2675"/>
                <a:gd name="T5" fmla="*/ 2543 h 2675"/>
                <a:gd name="T6" fmla="*/ 537 w 2675"/>
                <a:gd name="T7" fmla="*/ 2409 h 2675"/>
                <a:gd name="T8" fmla="*/ 347 w 2675"/>
                <a:gd name="T9" fmla="*/ 2236 h 2675"/>
                <a:gd name="T10" fmla="*/ 193 w 2675"/>
                <a:gd name="T11" fmla="*/ 2030 h 2675"/>
                <a:gd name="T12" fmla="*/ 81 w 2675"/>
                <a:gd name="T13" fmla="*/ 1797 h 2675"/>
                <a:gd name="T14" fmla="*/ 15 w 2675"/>
                <a:gd name="T15" fmla="*/ 1541 h 2675"/>
                <a:gd name="T16" fmla="*/ 0 w 2675"/>
                <a:gd name="T17" fmla="*/ 1338 h 2675"/>
                <a:gd name="T18" fmla="*/ 15 w 2675"/>
                <a:gd name="T19" fmla="*/ 1134 h 2675"/>
                <a:gd name="T20" fmla="*/ 81 w 2675"/>
                <a:gd name="T21" fmla="*/ 878 h 2675"/>
                <a:gd name="T22" fmla="*/ 193 w 2675"/>
                <a:gd name="T23" fmla="*/ 645 h 2675"/>
                <a:gd name="T24" fmla="*/ 347 w 2675"/>
                <a:gd name="T25" fmla="*/ 439 h 2675"/>
                <a:gd name="T26" fmla="*/ 537 w 2675"/>
                <a:gd name="T27" fmla="*/ 266 h 2675"/>
                <a:gd name="T28" fmla="*/ 758 w 2675"/>
                <a:gd name="T29" fmla="*/ 132 h 2675"/>
                <a:gd name="T30" fmla="*/ 1003 w 2675"/>
                <a:gd name="T31" fmla="*/ 41 h 2675"/>
                <a:gd name="T32" fmla="*/ 1269 w 2675"/>
                <a:gd name="T33" fmla="*/ 1 h 2675"/>
                <a:gd name="T34" fmla="*/ 1406 w 2675"/>
                <a:gd name="T35" fmla="*/ 1 h 2675"/>
                <a:gd name="T36" fmla="*/ 1671 w 2675"/>
                <a:gd name="T37" fmla="*/ 41 h 2675"/>
                <a:gd name="T38" fmla="*/ 1917 w 2675"/>
                <a:gd name="T39" fmla="*/ 132 h 2675"/>
                <a:gd name="T40" fmla="*/ 2137 w 2675"/>
                <a:gd name="T41" fmla="*/ 266 h 2675"/>
                <a:gd name="T42" fmla="*/ 2328 w 2675"/>
                <a:gd name="T43" fmla="*/ 439 h 2675"/>
                <a:gd name="T44" fmla="*/ 2482 w 2675"/>
                <a:gd name="T45" fmla="*/ 645 h 2675"/>
                <a:gd name="T46" fmla="*/ 2594 w 2675"/>
                <a:gd name="T47" fmla="*/ 878 h 2675"/>
                <a:gd name="T48" fmla="*/ 2660 w 2675"/>
                <a:gd name="T49" fmla="*/ 1134 h 2675"/>
                <a:gd name="T50" fmla="*/ 2675 w 2675"/>
                <a:gd name="T51" fmla="*/ 1338 h 2675"/>
                <a:gd name="T52" fmla="*/ 2660 w 2675"/>
                <a:gd name="T53" fmla="*/ 1541 h 2675"/>
                <a:gd name="T54" fmla="*/ 2594 w 2675"/>
                <a:gd name="T55" fmla="*/ 1797 h 2675"/>
                <a:gd name="T56" fmla="*/ 2482 w 2675"/>
                <a:gd name="T57" fmla="*/ 2030 h 2675"/>
                <a:gd name="T58" fmla="*/ 2328 w 2675"/>
                <a:gd name="T59" fmla="*/ 2236 h 2675"/>
                <a:gd name="T60" fmla="*/ 2137 w 2675"/>
                <a:gd name="T61" fmla="*/ 2409 h 2675"/>
                <a:gd name="T62" fmla="*/ 1917 w 2675"/>
                <a:gd name="T63" fmla="*/ 2543 h 2675"/>
                <a:gd name="T64" fmla="*/ 1671 w 2675"/>
                <a:gd name="T65" fmla="*/ 2634 h 2675"/>
                <a:gd name="T66" fmla="*/ 1406 w 2675"/>
                <a:gd name="T67" fmla="*/ 2674 h 2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75" h="2675">
                  <a:moveTo>
                    <a:pt x="1337" y="2675"/>
                  </a:moveTo>
                  <a:lnTo>
                    <a:pt x="1269" y="2674"/>
                  </a:lnTo>
                  <a:lnTo>
                    <a:pt x="1134" y="2660"/>
                  </a:lnTo>
                  <a:lnTo>
                    <a:pt x="1003" y="2634"/>
                  </a:lnTo>
                  <a:lnTo>
                    <a:pt x="877" y="2593"/>
                  </a:lnTo>
                  <a:lnTo>
                    <a:pt x="758" y="2543"/>
                  </a:lnTo>
                  <a:lnTo>
                    <a:pt x="644" y="2481"/>
                  </a:lnTo>
                  <a:lnTo>
                    <a:pt x="537" y="2409"/>
                  </a:lnTo>
                  <a:lnTo>
                    <a:pt x="438" y="2327"/>
                  </a:lnTo>
                  <a:lnTo>
                    <a:pt x="347" y="2236"/>
                  </a:lnTo>
                  <a:lnTo>
                    <a:pt x="265" y="2137"/>
                  </a:lnTo>
                  <a:lnTo>
                    <a:pt x="193" y="2030"/>
                  </a:lnTo>
                  <a:lnTo>
                    <a:pt x="131" y="1916"/>
                  </a:lnTo>
                  <a:lnTo>
                    <a:pt x="81" y="1797"/>
                  </a:lnTo>
                  <a:lnTo>
                    <a:pt x="42" y="1672"/>
                  </a:lnTo>
                  <a:lnTo>
                    <a:pt x="15" y="1541"/>
                  </a:lnTo>
                  <a:lnTo>
                    <a:pt x="2" y="1407"/>
                  </a:lnTo>
                  <a:lnTo>
                    <a:pt x="0" y="1338"/>
                  </a:lnTo>
                  <a:lnTo>
                    <a:pt x="2" y="1268"/>
                  </a:lnTo>
                  <a:lnTo>
                    <a:pt x="15" y="1134"/>
                  </a:lnTo>
                  <a:lnTo>
                    <a:pt x="42" y="1003"/>
                  </a:lnTo>
                  <a:lnTo>
                    <a:pt x="81" y="878"/>
                  </a:lnTo>
                  <a:lnTo>
                    <a:pt x="131" y="759"/>
                  </a:lnTo>
                  <a:lnTo>
                    <a:pt x="193" y="645"/>
                  </a:lnTo>
                  <a:lnTo>
                    <a:pt x="265" y="538"/>
                  </a:lnTo>
                  <a:lnTo>
                    <a:pt x="347" y="439"/>
                  </a:lnTo>
                  <a:lnTo>
                    <a:pt x="438" y="348"/>
                  </a:lnTo>
                  <a:lnTo>
                    <a:pt x="537" y="266"/>
                  </a:lnTo>
                  <a:lnTo>
                    <a:pt x="644" y="194"/>
                  </a:lnTo>
                  <a:lnTo>
                    <a:pt x="758" y="132"/>
                  </a:lnTo>
                  <a:lnTo>
                    <a:pt x="877" y="82"/>
                  </a:lnTo>
                  <a:lnTo>
                    <a:pt x="1003" y="41"/>
                  </a:lnTo>
                  <a:lnTo>
                    <a:pt x="1134" y="15"/>
                  </a:lnTo>
                  <a:lnTo>
                    <a:pt x="1269" y="1"/>
                  </a:lnTo>
                  <a:lnTo>
                    <a:pt x="1337" y="0"/>
                  </a:lnTo>
                  <a:lnTo>
                    <a:pt x="1406" y="1"/>
                  </a:lnTo>
                  <a:lnTo>
                    <a:pt x="1541" y="15"/>
                  </a:lnTo>
                  <a:lnTo>
                    <a:pt x="1671" y="41"/>
                  </a:lnTo>
                  <a:lnTo>
                    <a:pt x="1796" y="82"/>
                  </a:lnTo>
                  <a:lnTo>
                    <a:pt x="1917" y="132"/>
                  </a:lnTo>
                  <a:lnTo>
                    <a:pt x="2031" y="194"/>
                  </a:lnTo>
                  <a:lnTo>
                    <a:pt x="2137" y="266"/>
                  </a:lnTo>
                  <a:lnTo>
                    <a:pt x="2237" y="348"/>
                  </a:lnTo>
                  <a:lnTo>
                    <a:pt x="2328" y="439"/>
                  </a:lnTo>
                  <a:lnTo>
                    <a:pt x="2408" y="538"/>
                  </a:lnTo>
                  <a:lnTo>
                    <a:pt x="2482" y="645"/>
                  </a:lnTo>
                  <a:lnTo>
                    <a:pt x="2544" y="759"/>
                  </a:lnTo>
                  <a:lnTo>
                    <a:pt x="2594" y="878"/>
                  </a:lnTo>
                  <a:lnTo>
                    <a:pt x="2633" y="1003"/>
                  </a:lnTo>
                  <a:lnTo>
                    <a:pt x="2660" y="1134"/>
                  </a:lnTo>
                  <a:lnTo>
                    <a:pt x="2673" y="1268"/>
                  </a:lnTo>
                  <a:lnTo>
                    <a:pt x="2675" y="1338"/>
                  </a:lnTo>
                  <a:lnTo>
                    <a:pt x="2673" y="1407"/>
                  </a:lnTo>
                  <a:lnTo>
                    <a:pt x="2660" y="1541"/>
                  </a:lnTo>
                  <a:lnTo>
                    <a:pt x="2633" y="1672"/>
                  </a:lnTo>
                  <a:lnTo>
                    <a:pt x="2594" y="1797"/>
                  </a:lnTo>
                  <a:lnTo>
                    <a:pt x="2544" y="1916"/>
                  </a:lnTo>
                  <a:lnTo>
                    <a:pt x="2482" y="2030"/>
                  </a:lnTo>
                  <a:lnTo>
                    <a:pt x="2410" y="2137"/>
                  </a:lnTo>
                  <a:lnTo>
                    <a:pt x="2328" y="2236"/>
                  </a:lnTo>
                  <a:lnTo>
                    <a:pt x="2237" y="2327"/>
                  </a:lnTo>
                  <a:lnTo>
                    <a:pt x="2137" y="2409"/>
                  </a:lnTo>
                  <a:lnTo>
                    <a:pt x="2031" y="2481"/>
                  </a:lnTo>
                  <a:lnTo>
                    <a:pt x="1917" y="2543"/>
                  </a:lnTo>
                  <a:lnTo>
                    <a:pt x="1796" y="2593"/>
                  </a:lnTo>
                  <a:lnTo>
                    <a:pt x="1671" y="2634"/>
                  </a:lnTo>
                  <a:lnTo>
                    <a:pt x="1541" y="2660"/>
                  </a:lnTo>
                  <a:lnTo>
                    <a:pt x="1406" y="2674"/>
                  </a:lnTo>
                  <a:lnTo>
                    <a:pt x="1337" y="2675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76F77993-D0D2-455E-8914-1077E698A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" y="2455"/>
              <a:ext cx="598" cy="598"/>
            </a:xfrm>
            <a:custGeom>
              <a:avLst/>
              <a:gdLst>
                <a:gd name="T0" fmla="*/ 1792 w 1793"/>
                <a:gd name="T1" fmla="*/ 944 h 1795"/>
                <a:gd name="T2" fmla="*/ 1766 w 1793"/>
                <a:gd name="T3" fmla="*/ 1122 h 1795"/>
                <a:gd name="T4" fmla="*/ 1705 w 1793"/>
                <a:gd name="T5" fmla="*/ 1286 h 1795"/>
                <a:gd name="T6" fmla="*/ 1614 w 1793"/>
                <a:gd name="T7" fmla="*/ 1435 h 1795"/>
                <a:gd name="T8" fmla="*/ 1499 w 1793"/>
                <a:gd name="T9" fmla="*/ 1561 h 1795"/>
                <a:gd name="T10" fmla="*/ 1361 w 1793"/>
                <a:gd name="T11" fmla="*/ 1665 h 1795"/>
                <a:gd name="T12" fmla="*/ 1205 w 1793"/>
                <a:gd name="T13" fmla="*/ 1740 h 1795"/>
                <a:gd name="T14" fmla="*/ 1033 w 1793"/>
                <a:gd name="T15" fmla="*/ 1785 h 1795"/>
                <a:gd name="T16" fmla="*/ 896 w 1793"/>
                <a:gd name="T17" fmla="*/ 1795 h 1795"/>
                <a:gd name="T18" fmla="*/ 759 w 1793"/>
                <a:gd name="T19" fmla="*/ 1785 h 1795"/>
                <a:gd name="T20" fmla="*/ 587 w 1793"/>
                <a:gd name="T21" fmla="*/ 1740 h 1795"/>
                <a:gd name="T22" fmla="*/ 430 w 1793"/>
                <a:gd name="T23" fmla="*/ 1665 h 1795"/>
                <a:gd name="T24" fmla="*/ 294 w 1793"/>
                <a:gd name="T25" fmla="*/ 1561 h 1795"/>
                <a:gd name="T26" fmla="*/ 177 w 1793"/>
                <a:gd name="T27" fmla="*/ 1435 h 1795"/>
                <a:gd name="T28" fmla="*/ 88 w 1793"/>
                <a:gd name="T29" fmla="*/ 1286 h 1795"/>
                <a:gd name="T30" fmla="*/ 27 w 1793"/>
                <a:gd name="T31" fmla="*/ 1122 h 1795"/>
                <a:gd name="T32" fmla="*/ 0 w 1793"/>
                <a:gd name="T33" fmla="*/ 944 h 1795"/>
                <a:gd name="T34" fmla="*/ 0 w 1793"/>
                <a:gd name="T35" fmla="*/ 851 h 1795"/>
                <a:gd name="T36" fmla="*/ 27 w 1793"/>
                <a:gd name="T37" fmla="*/ 673 h 1795"/>
                <a:gd name="T38" fmla="*/ 88 w 1793"/>
                <a:gd name="T39" fmla="*/ 509 h 1795"/>
                <a:gd name="T40" fmla="*/ 177 w 1793"/>
                <a:gd name="T41" fmla="*/ 360 h 1795"/>
                <a:gd name="T42" fmla="*/ 294 w 1793"/>
                <a:gd name="T43" fmla="*/ 234 h 1795"/>
                <a:gd name="T44" fmla="*/ 430 w 1793"/>
                <a:gd name="T45" fmla="*/ 130 h 1795"/>
                <a:gd name="T46" fmla="*/ 587 w 1793"/>
                <a:gd name="T47" fmla="*/ 55 h 1795"/>
                <a:gd name="T48" fmla="*/ 759 w 1793"/>
                <a:gd name="T49" fmla="*/ 10 h 1795"/>
                <a:gd name="T50" fmla="*/ 896 w 1793"/>
                <a:gd name="T51" fmla="*/ 0 h 1795"/>
                <a:gd name="T52" fmla="*/ 1033 w 1793"/>
                <a:gd name="T53" fmla="*/ 10 h 1795"/>
                <a:gd name="T54" fmla="*/ 1205 w 1793"/>
                <a:gd name="T55" fmla="*/ 55 h 1795"/>
                <a:gd name="T56" fmla="*/ 1361 w 1793"/>
                <a:gd name="T57" fmla="*/ 130 h 1795"/>
                <a:gd name="T58" fmla="*/ 1499 w 1793"/>
                <a:gd name="T59" fmla="*/ 234 h 1795"/>
                <a:gd name="T60" fmla="*/ 1614 w 1793"/>
                <a:gd name="T61" fmla="*/ 360 h 1795"/>
                <a:gd name="T62" fmla="*/ 1705 w 1793"/>
                <a:gd name="T63" fmla="*/ 509 h 1795"/>
                <a:gd name="T64" fmla="*/ 1766 w 1793"/>
                <a:gd name="T65" fmla="*/ 673 h 1795"/>
                <a:gd name="T66" fmla="*/ 1792 w 1793"/>
                <a:gd name="T67" fmla="*/ 851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3" h="1795">
                  <a:moveTo>
                    <a:pt x="1793" y="898"/>
                  </a:moveTo>
                  <a:lnTo>
                    <a:pt x="1792" y="944"/>
                  </a:lnTo>
                  <a:lnTo>
                    <a:pt x="1783" y="1034"/>
                  </a:lnTo>
                  <a:lnTo>
                    <a:pt x="1766" y="1122"/>
                  </a:lnTo>
                  <a:lnTo>
                    <a:pt x="1738" y="1206"/>
                  </a:lnTo>
                  <a:lnTo>
                    <a:pt x="1705" y="1286"/>
                  </a:lnTo>
                  <a:lnTo>
                    <a:pt x="1663" y="1363"/>
                  </a:lnTo>
                  <a:lnTo>
                    <a:pt x="1614" y="1435"/>
                  </a:lnTo>
                  <a:lnTo>
                    <a:pt x="1560" y="1501"/>
                  </a:lnTo>
                  <a:lnTo>
                    <a:pt x="1499" y="1561"/>
                  </a:lnTo>
                  <a:lnTo>
                    <a:pt x="1433" y="1616"/>
                  </a:lnTo>
                  <a:lnTo>
                    <a:pt x="1361" y="1665"/>
                  </a:lnTo>
                  <a:lnTo>
                    <a:pt x="1285" y="1705"/>
                  </a:lnTo>
                  <a:lnTo>
                    <a:pt x="1205" y="1740"/>
                  </a:lnTo>
                  <a:lnTo>
                    <a:pt x="1120" y="1766"/>
                  </a:lnTo>
                  <a:lnTo>
                    <a:pt x="1033" y="1785"/>
                  </a:lnTo>
                  <a:lnTo>
                    <a:pt x="942" y="1793"/>
                  </a:lnTo>
                  <a:lnTo>
                    <a:pt x="896" y="1795"/>
                  </a:lnTo>
                  <a:lnTo>
                    <a:pt x="850" y="1793"/>
                  </a:lnTo>
                  <a:lnTo>
                    <a:pt x="759" y="1785"/>
                  </a:lnTo>
                  <a:lnTo>
                    <a:pt x="672" y="1766"/>
                  </a:lnTo>
                  <a:lnTo>
                    <a:pt x="587" y="1740"/>
                  </a:lnTo>
                  <a:lnTo>
                    <a:pt x="507" y="1705"/>
                  </a:lnTo>
                  <a:lnTo>
                    <a:pt x="430" y="1665"/>
                  </a:lnTo>
                  <a:lnTo>
                    <a:pt x="360" y="1616"/>
                  </a:lnTo>
                  <a:lnTo>
                    <a:pt x="294" y="1561"/>
                  </a:lnTo>
                  <a:lnTo>
                    <a:pt x="232" y="1501"/>
                  </a:lnTo>
                  <a:lnTo>
                    <a:pt x="177" y="1435"/>
                  </a:lnTo>
                  <a:lnTo>
                    <a:pt x="129" y="1363"/>
                  </a:lnTo>
                  <a:lnTo>
                    <a:pt x="88" y="1286"/>
                  </a:lnTo>
                  <a:lnTo>
                    <a:pt x="53" y="1206"/>
                  </a:lnTo>
                  <a:lnTo>
                    <a:pt x="27" y="1122"/>
                  </a:lnTo>
                  <a:lnTo>
                    <a:pt x="10" y="1034"/>
                  </a:lnTo>
                  <a:lnTo>
                    <a:pt x="0" y="944"/>
                  </a:lnTo>
                  <a:lnTo>
                    <a:pt x="0" y="898"/>
                  </a:lnTo>
                  <a:lnTo>
                    <a:pt x="0" y="851"/>
                  </a:lnTo>
                  <a:lnTo>
                    <a:pt x="10" y="761"/>
                  </a:lnTo>
                  <a:lnTo>
                    <a:pt x="27" y="673"/>
                  </a:lnTo>
                  <a:lnTo>
                    <a:pt x="53" y="589"/>
                  </a:lnTo>
                  <a:lnTo>
                    <a:pt x="88" y="509"/>
                  </a:lnTo>
                  <a:lnTo>
                    <a:pt x="129" y="432"/>
                  </a:lnTo>
                  <a:lnTo>
                    <a:pt x="177" y="360"/>
                  </a:lnTo>
                  <a:lnTo>
                    <a:pt x="232" y="294"/>
                  </a:lnTo>
                  <a:lnTo>
                    <a:pt x="294" y="234"/>
                  </a:lnTo>
                  <a:lnTo>
                    <a:pt x="360" y="179"/>
                  </a:lnTo>
                  <a:lnTo>
                    <a:pt x="430" y="130"/>
                  </a:lnTo>
                  <a:lnTo>
                    <a:pt x="507" y="90"/>
                  </a:lnTo>
                  <a:lnTo>
                    <a:pt x="587" y="55"/>
                  </a:lnTo>
                  <a:lnTo>
                    <a:pt x="672" y="29"/>
                  </a:lnTo>
                  <a:lnTo>
                    <a:pt x="759" y="10"/>
                  </a:lnTo>
                  <a:lnTo>
                    <a:pt x="850" y="2"/>
                  </a:lnTo>
                  <a:lnTo>
                    <a:pt x="896" y="0"/>
                  </a:lnTo>
                  <a:lnTo>
                    <a:pt x="942" y="2"/>
                  </a:lnTo>
                  <a:lnTo>
                    <a:pt x="1033" y="10"/>
                  </a:lnTo>
                  <a:lnTo>
                    <a:pt x="1120" y="29"/>
                  </a:lnTo>
                  <a:lnTo>
                    <a:pt x="1205" y="55"/>
                  </a:lnTo>
                  <a:lnTo>
                    <a:pt x="1285" y="90"/>
                  </a:lnTo>
                  <a:lnTo>
                    <a:pt x="1361" y="130"/>
                  </a:lnTo>
                  <a:lnTo>
                    <a:pt x="1433" y="179"/>
                  </a:lnTo>
                  <a:lnTo>
                    <a:pt x="1499" y="234"/>
                  </a:lnTo>
                  <a:lnTo>
                    <a:pt x="1560" y="294"/>
                  </a:lnTo>
                  <a:lnTo>
                    <a:pt x="1614" y="360"/>
                  </a:lnTo>
                  <a:lnTo>
                    <a:pt x="1663" y="432"/>
                  </a:lnTo>
                  <a:lnTo>
                    <a:pt x="1705" y="509"/>
                  </a:lnTo>
                  <a:lnTo>
                    <a:pt x="1738" y="589"/>
                  </a:lnTo>
                  <a:lnTo>
                    <a:pt x="1766" y="673"/>
                  </a:lnTo>
                  <a:lnTo>
                    <a:pt x="1783" y="761"/>
                  </a:lnTo>
                  <a:lnTo>
                    <a:pt x="1792" y="851"/>
                  </a:lnTo>
                  <a:lnTo>
                    <a:pt x="1793" y="898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971B5EC8-3400-4180-AF3A-D52A473B3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" y="2529"/>
              <a:ext cx="451" cy="450"/>
            </a:xfrm>
            <a:custGeom>
              <a:avLst/>
              <a:gdLst>
                <a:gd name="T0" fmla="*/ 1351 w 1351"/>
                <a:gd name="T1" fmla="*/ 676 h 1351"/>
                <a:gd name="T2" fmla="*/ 1351 w 1351"/>
                <a:gd name="T3" fmla="*/ 710 h 1351"/>
                <a:gd name="T4" fmla="*/ 1344 w 1351"/>
                <a:gd name="T5" fmla="*/ 779 h 1351"/>
                <a:gd name="T6" fmla="*/ 1322 w 1351"/>
                <a:gd name="T7" fmla="*/ 877 h 1351"/>
                <a:gd name="T8" fmla="*/ 1271 w 1351"/>
                <a:gd name="T9" fmla="*/ 998 h 1351"/>
                <a:gd name="T10" fmla="*/ 1199 w 1351"/>
                <a:gd name="T11" fmla="*/ 1106 h 1351"/>
                <a:gd name="T12" fmla="*/ 1106 w 1351"/>
                <a:gd name="T13" fmla="*/ 1198 h 1351"/>
                <a:gd name="T14" fmla="*/ 998 w 1351"/>
                <a:gd name="T15" fmla="*/ 1270 h 1351"/>
                <a:gd name="T16" fmla="*/ 877 w 1351"/>
                <a:gd name="T17" fmla="*/ 1322 h 1351"/>
                <a:gd name="T18" fmla="*/ 779 w 1351"/>
                <a:gd name="T19" fmla="*/ 1344 h 1351"/>
                <a:gd name="T20" fmla="*/ 712 w 1351"/>
                <a:gd name="T21" fmla="*/ 1351 h 1351"/>
                <a:gd name="T22" fmla="*/ 676 w 1351"/>
                <a:gd name="T23" fmla="*/ 1351 h 1351"/>
                <a:gd name="T24" fmla="*/ 641 w 1351"/>
                <a:gd name="T25" fmla="*/ 1351 h 1351"/>
                <a:gd name="T26" fmla="*/ 573 w 1351"/>
                <a:gd name="T27" fmla="*/ 1344 h 1351"/>
                <a:gd name="T28" fmla="*/ 475 w 1351"/>
                <a:gd name="T29" fmla="*/ 1322 h 1351"/>
                <a:gd name="T30" fmla="*/ 353 w 1351"/>
                <a:gd name="T31" fmla="*/ 1270 h 1351"/>
                <a:gd name="T32" fmla="*/ 246 w 1351"/>
                <a:gd name="T33" fmla="*/ 1198 h 1351"/>
                <a:gd name="T34" fmla="*/ 154 w 1351"/>
                <a:gd name="T35" fmla="*/ 1106 h 1351"/>
                <a:gd name="T36" fmla="*/ 81 w 1351"/>
                <a:gd name="T37" fmla="*/ 998 h 1351"/>
                <a:gd name="T38" fmla="*/ 30 w 1351"/>
                <a:gd name="T39" fmla="*/ 877 h 1351"/>
                <a:gd name="T40" fmla="*/ 7 w 1351"/>
                <a:gd name="T41" fmla="*/ 779 h 1351"/>
                <a:gd name="T42" fmla="*/ 2 w 1351"/>
                <a:gd name="T43" fmla="*/ 710 h 1351"/>
                <a:gd name="T44" fmla="*/ 0 w 1351"/>
                <a:gd name="T45" fmla="*/ 676 h 1351"/>
                <a:gd name="T46" fmla="*/ 2 w 1351"/>
                <a:gd name="T47" fmla="*/ 641 h 1351"/>
                <a:gd name="T48" fmla="*/ 7 w 1351"/>
                <a:gd name="T49" fmla="*/ 573 h 1351"/>
                <a:gd name="T50" fmla="*/ 30 w 1351"/>
                <a:gd name="T51" fmla="*/ 474 h 1351"/>
                <a:gd name="T52" fmla="*/ 81 w 1351"/>
                <a:gd name="T53" fmla="*/ 353 h 1351"/>
                <a:gd name="T54" fmla="*/ 154 w 1351"/>
                <a:gd name="T55" fmla="*/ 245 h 1351"/>
                <a:gd name="T56" fmla="*/ 246 w 1351"/>
                <a:gd name="T57" fmla="*/ 154 h 1351"/>
                <a:gd name="T58" fmla="*/ 353 w 1351"/>
                <a:gd name="T59" fmla="*/ 81 h 1351"/>
                <a:gd name="T60" fmla="*/ 475 w 1351"/>
                <a:gd name="T61" fmla="*/ 29 h 1351"/>
                <a:gd name="T62" fmla="*/ 573 w 1351"/>
                <a:gd name="T63" fmla="*/ 7 h 1351"/>
                <a:gd name="T64" fmla="*/ 641 w 1351"/>
                <a:gd name="T65" fmla="*/ 0 h 1351"/>
                <a:gd name="T66" fmla="*/ 676 w 1351"/>
                <a:gd name="T67" fmla="*/ 0 h 1351"/>
                <a:gd name="T68" fmla="*/ 712 w 1351"/>
                <a:gd name="T69" fmla="*/ 0 h 1351"/>
                <a:gd name="T70" fmla="*/ 779 w 1351"/>
                <a:gd name="T71" fmla="*/ 7 h 1351"/>
                <a:gd name="T72" fmla="*/ 877 w 1351"/>
                <a:gd name="T73" fmla="*/ 29 h 1351"/>
                <a:gd name="T74" fmla="*/ 998 w 1351"/>
                <a:gd name="T75" fmla="*/ 81 h 1351"/>
                <a:gd name="T76" fmla="*/ 1106 w 1351"/>
                <a:gd name="T77" fmla="*/ 154 h 1351"/>
                <a:gd name="T78" fmla="*/ 1199 w 1351"/>
                <a:gd name="T79" fmla="*/ 245 h 1351"/>
                <a:gd name="T80" fmla="*/ 1271 w 1351"/>
                <a:gd name="T81" fmla="*/ 353 h 1351"/>
                <a:gd name="T82" fmla="*/ 1322 w 1351"/>
                <a:gd name="T83" fmla="*/ 474 h 1351"/>
                <a:gd name="T84" fmla="*/ 1344 w 1351"/>
                <a:gd name="T85" fmla="*/ 573 h 1351"/>
                <a:gd name="T86" fmla="*/ 1351 w 1351"/>
                <a:gd name="T87" fmla="*/ 641 h 1351"/>
                <a:gd name="T88" fmla="*/ 1351 w 1351"/>
                <a:gd name="T89" fmla="*/ 676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1" h="1351">
                  <a:moveTo>
                    <a:pt x="1351" y="676"/>
                  </a:moveTo>
                  <a:lnTo>
                    <a:pt x="1351" y="710"/>
                  </a:lnTo>
                  <a:lnTo>
                    <a:pt x="1344" y="779"/>
                  </a:lnTo>
                  <a:lnTo>
                    <a:pt x="1322" y="877"/>
                  </a:lnTo>
                  <a:lnTo>
                    <a:pt x="1271" y="998"/>
                  </a:lnTo>
                  <a:lnTo>
                    <a:pt x="1199" y="1106"/>
                  </a:lnTo>
                  <a:lnTo>
                    <a:pt x="1106" y="1198"/>
                  </a:lnTo>
                  <a:lnTo>
                    <a:pt x="998" y="1270"/>
                  </a:lnTo>
                  <a:lnTo>
                    <a:pt x="877" y="1322"/>
                  </a:lnTo>
                  <a:lnTo>
                    <a:pt x="779" y="1344"/>
                  </a:lnTo>
                  <a:lnTo>
                    <a:pt x="712" y="1351"/>
                  </a:lnTo>
                  <a:lnTo>
                    <a:pt x="676" y="1351"/>
                  </a:lnTo>
                  <a:lnTo>
                    <a:pt x="641" y="1351"/>
                  </a:lnTo>
                  <a:lnTo>
                    <a:pt x="573" y="1344"/>
                  </a:lnTo>
                  <a:lnTo>
                    <a:pt x="475" y="1322"/>
                  </a:lnTo>
                  <a:lnTo>
                    <a:pt x="353" y="1270"/>
                  </a:lnTo>
                  <a:lnTo>
                    <a:pt x="246" y="1198"/>
                  </a:lnTo>
                  <a:lnTo>
                    <a:pt x="154" y="1106"/>
                  </a:lnTo>
                  <a:lnTo>
                    <a:pt x="81" y="998"/>
                  </a:lnTo>
                  <a:lnTo>
                    <a:pt x="30" y="877"/>
                  </a:lnTo>
                  <a:lnTo>
                    <a:pt x="7" y="779"/>
                  </a:lnTo>
                  <a:lnTo>
                    <a:pt x="2" y="710"/>
                  </a:lnTo>
                  <a:lnTo>
                    <a:pt x="0" y="676"/>
                  </a:lnTo>
                  <a:lnTo>
                    <a:pt x="2" y="641"/>
                  </a:lnTo>
                  <a:lnTo>
                    <a:pt x="7" y="573"/>
                  </a:lnTo>
                  <a:lnTo>
                    <a:pt x="30" y="474"/>
                  </a:lnTo>
                  <a:lnTo>
                    <a:pt x="81" y="353"/>
                  </a:lnTo>
                  <a:lnTo>
                    <a:pt x="154" y="245"/>
                  </a:lnTo>
                  <a:lnTo>
                    <a:pt x="246" y="154"/>
                  </a:lnTo>
                  <a:lnTo>
                    <a:pt x="353" y="81"/>
                  </a:lnTo>
                  <a:lnTo>
                    <a:pt x="475" y="29"/>
                  </a:lnTo>
                  <a:lnTo>
                    <a:pt x="573" y="7"/>
                  </a:lnTo>
                  <a:lnTo>
                    <a:pt x="641" y="0"/>
                  </a:lnTo>
                  <a:lnTo>
                    <a:pt x="676" y="0"/>
                  </a:lnTo>
                  <a:lnTo>
                    <a:pt x="712" y="0"/>
                  </a:lnTo>
                  <a:lnTo>
                    <a:pt x="779" y="7"/>
                  </a:lnTo>
                  <a:lnTo>
                    <a:pt x="877" y="29"/>
                  </a:lnTo>
                  <a:lnTo>
                    <a:pt x="998" y="81"/>
                  </a:lnTo>
                  <a:lnTo>
                    <a:pt x="1106" y="154"/>
                  </a:lnTo>
                  <a:lnTo>
                    <a:pt x="1199" y="245"/>
                  </a:lnTo>
                  <a:lnTo>
                    <a:pt x="1271" y="353"/>
                  </a:lnTo>
                  <a:lnTo>
                    <a:pt x="1322" y="474"/>
                  </a:lnTo>
                  <a:lnTo>
                    <a:pt x="1344" y="573"/>
                  </a:lnTo>
                  <a:lnTo>
                    <a:pt x="1351" y="641"/>
                  </a:lnTo>
                  <a:lnTo>
                    <a:pt x="1351" y="676"/>
                  </a:lnTo>
                  <a:close/>
                </a:path>
              </a:pathLst>
            </a:custGeom>
            <a:solidFill>
              <a:srgbClr val="134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F919712E-C73D-4971-B5CA-F767B34C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" y="2650"/>
              <a:ext cx="208" cy="208"/>
            </a:xfrm>
            <a:custGeom>
              <a:avLst/>
              <a:gdLst>
                <a:gd name="T0" fmla="*/ 623 w 623"/>
                <a:gd name="T1" fmla="*/ 313 h 625"/>
                <a:gd name="T2" fmla="*/ 622 w 623"/>
                <a:gd name="T3" fmla="*/ 344 h 625"/>
                <a:gd name="T4" fmla="*/ 610 w 623"/>
                <a:gd name="T5" fmla="*/ 406 h 625"/>
                <a:gd name="T6" fmla="*/ 586 w 623"/>
                <a:gd name="T7" fmla="*/ 461 h 625"/>
                <a:gd name="T8" fmla="*/ 553 w 623"/>
                <a:gd name="T9" fmla="*/ 511 h 625"/>
                <a:gd name="T10" fmla="*/ 509 w 623"/>
                <a:gd name="T11" fmla="*/ 553 h 625"/>
                <a:gd name="T12" fmla="*/ 460 w 623"/>
                <a:gd name="T13" fmla="*/ 588 h 625"/>
                <a:gd name="T14" fmla="*/ 404 w 623"/>
                <a:gd name="T15" fmla="*/ 611 h 625"/>
                <a:gd name="T16" fmla="*/ 344 w 623"/>
                <a:gd name="T17" fmla="*/ 624 h 625"/>
                <a:gd name="T18" fmla="*/ 311 w 623"/>
                <a:gd name="T19" fmla="*/ 625 h 625"/>
                <a:gd name="T20" fmla="*/ 279 w 623"/>
                <a:gd name="T21" fmla="*/ 624 h 625"/>
                <a:gd name="T22" fmla="*/ 219 w 623"/>
                <a:gd name="T23" fmla="*/ 611 h 625"/>
                <a:gd name="T24" fmla="*/ 162 w 623"/>
                <a:gd name="T25" fmla="*/ 588 h 625"/>
                <a:gd name="T26" fmla="*/ 112 w 623"/>
                <a:gd name="T27" fmla="*/ 553 h 625"/>
                <a:gd name="T28" fmla="*/ 70 w 623"/>
                <a:gd name="T29" fmla="*/ 511 h 625"/>
                <a:gd name="T30" fmla="*/ 36 w 623"/>
                <a:gd name="T31" fmla="*/ 461 h 625"/>
                <a:gd name="T32" fmla="*/ 13 w 623"/>
                <a:gd name="T33" fmla="*/ 406 h 625"/>
                <a:gd name="T34" fmla="*/ 0 w 623"/>
                <a:gd name="T35" fmla="*/ 344 h 625"/>
                <a:gd name="T36" fmla="*/ 0 w 623"/>
                <a:gd name="T37" fmla="*/ 313 h 625"/>
                <a:gd name="T38" fmla="*/ 0 w 623"/>
                <a:gd name="T39" fmla="*/ 281 h 625"/>
                <a:gd name="T40" fmla="*/ 13 w 623"/>
                <a:gd name="T41" fmla="*/ 219 h 625"/>
                <a:gd name="T42" fmla="*/ 36 w 623"/>
                <a:gd name="T43" fmla="*/ 164 h 625"/>
                <a:gd name="T44" fmla="*/ 70 w 623"/>
                <a:gd name="T45" fmla="*/ 114 h 625"/>
                <a:gd name="T46" fmla="*/ 112 w 623"/>
                <a:gd name="T47" fmla="*/ 72 h 625"/>
                <a:gd name="T48" fmla="*/ 162 w 623"/>
                <a:gd name="T49" fmla="*/ 37 h 625"/>
                <a:gd name="T50" fmla="*/ 219 w 623"/>
                <a:gd name="T51" fmla="*/ 14 h 625"/>
                <a:gd name="T52" fmla="*/ 279 w 623"/>
                <a:gd name="T53" fmla="*/ 1 h 625"/>
                <a:gd name="T54" fmla="*/ 311 w 623"/>
                <a:gd name="T55" fmla="*/ 0 h 625"/>
                <a:gd name="T56" fmla="*/ 344 w 623"/>
                <a:gd name="T57" fmla="*/ 1 h 625"/>
                <a:gd name="T58" fmla="*/ 404 w 623"/>
                <a:gd name="T59" fmla="*/ 14 h 625"/>
                <a:gd name="T60" fmla="*/ 460 w 623"/>
                <a:gd name="T61" fmla="*/ 37 h 625"/>
                <a:gd name="T62" fmla="*/ 509 w 623"/>
                <a:gd name="T63" fmla="*/ 72 h 625"/>
                <a:gd name="T64" fmla="*/ 553 w 623"/>
                <a:gd name="T65" fmla="*/ 114 h 625"/>
                <a:gd name="T66" fmla="*/ 586 w 623"/>
                <a:gd name="T67" fmla="*/ 164 h 625"/>
                <a:gd name="T68" fmla="*/ 610 w 623"/>
                <a:gd name="T69" fmla="*/ 219 h 625"/>
                <a:gd name="T70" fmla="*/ 622 w 623"/>
                <a:gd name="T71" fmla="*/ 281 h 625"/>
                <a:gd name="T72" fmla="*/ 623 w 623"/>
                <a:gd name="T73" fmla="*/ 31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3" h="625">
                  <a:moveTo>
                    <a:pt x="623" y="313"/>
                  </a:moveTo>
                  <a:lnTo>
                    <a:pt x="622" y="344"/>
                  </a:lnTo>
                  <a:lnTo>
                    <a:pt x="610" y="406"/>
                  </a:lnTo>
                  <a:lnTo>
                    <a:pt x="586" y="461"/>
                  </a:lnTo>
                  <a:lnTo>
                    <a:pt x="553" y="511"/>
                  </a:lnTo>
                  <a:lnTo>
                    <a:pt x="509" y="553"/>
                  </a:lnTo>
                  <a:lnTo>
                    <a:pt x="460" y="588"/>
                  </a:lnTo>
                  <a:lnTo>
                    <a:pt x="404" y="611"/>
                  </a:lnTo>
                  <a:lnTo>
                    <a:pt x="344" y="624"/>
                  </a:lnTo>
                  <a:lnTo>
                    <a:pt x="311" y="625"/>
                  </a:lnTo>
                  <a:lnTo>
                    <a:pt x="279" y="624"/>
                  </a:lnTo>
                  <a:lnTo>
                    <a:pt x="219" y="611"/>
                  </a:lnTo>
                  <a:lnTo>
                    <a:pt x="162" y="588"/>
                  </a:lnTo>
                  <a:lnTo>
                    <a:pt x="112" y="553"/>
                  </a:lnTo>
                  <a:lnTo>
                    <a:pt x="70" y="511"/>
                  </a:lnTo>
                  <a:lnTo>
                    <a:pt x="36" y="461"/>
                  </a:lnTo>
                  <a:lnTo>
                    <a:pt x="13" y="406"/>
                  </a:lnTo>
                  <a:lnTo>
                    <a:pt x="0" y="344"/>
                  </a:lnTo>
                  <a:lnTo>
                    <a:pt x="0" y="313"/>
                  </a:lnTo>
                  <a:lnTo>
                    <a:pt x="0" y="281"/>
                  </a:lnTo>
                  <a:lnTo>
                    <a:pt x="13" y="219"/>
                  </a:lnTo>
                  <a:lnTo>
                    <a:pt x="36" y="164"/>
                  </a:lnTo>
                  <a:lnTo>
                    <a:pt x="70" y="114"/>
                  </a:lnTo>
                  <a:lnTo>
                    <a:pt x="112" y="72"/>
                  </a:lnTo>
                  <a:lnTo>
                    <a:pt x="162" y="37"/>
                  </a:lnTo>
                  <a:lnTo>
                    <a:pt x="219" y="14"/>
                  </a:lnTo>
                  <a:lnTo>
                    <a:pt x="279" y="1"/>
                  </a:lnTo>
                  <a:lnTo>
                    <a:pt x="311" y="0"/>
                  </a:lnTo>
                  <a:lnTo>
                    <a:pt x="344" y="1"/>
                  </a:lnTo>
                  <a:lnTo>
                    <a:pt x="404" y="14"/>
                  </a:lnTo>
                  <a:lnTo>
                    <a:pt x="460" y="37"/>
                  </a:lnTo>
                  <a:lnTo>
                    <a:pt x="509" y="72"/>
                  </a:lnTo>
                  <a:lnTo>
                    <a:pt x="553" y="114"/>
                  </a:lnTo>
                  <a:lnTo>
                    <a:pt x="586" y="164"/>
                  </a:lnTo>
                  <a:lnTo>
                    <a:pt x="610" y="219"/>
                  </a:lnTo>
                  <a:lnTo>
                    <a:pt x="622" y="281"/>
                  </a:lnTo>
                  <a:lnTo>
                    <a:pt x="623" y="313"/>
                  </a:lnTo>
                  <a:close/>
                </a:path>
              </a:pathLst>
            </a:custGeom>
            <a:solidFill>
              <a:srgbClr val="198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60DD4E27-930C-4A3A-B136-14B1FCB7C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" y="2754"/>
              <a:ext cx="104" cy="104"/>
            </a:xfrm>
            <a:custGeom>
              <a:avLst/>
              <a:gdLst>
                <a:gd name="T0" fmla="*/ 0 w 311"/>
                <a:gd name="T1" fmla="*/ 0 h 312"/>
                <a:gd name="T2" fmla="*/ 0 w 311"/>
                <a:gd name="T3" fmla="*/ 31 h 312"/>
                <a:gd name="T4" fmla="*/ 13 w 311"/>
                <a:gd name="T5" fmla="*/ 93 h 312"/>
                <a:gd name="T6" fmla="*/ 36 w 311"/>
                <a:gd name="T7" fmla="*/ 148 h 312"/>
                <a:gd name="T8" fmla="*/ 70 w 311"/>
                <a:gd name="T9" fmla="*/ 198 h 312"/>
                <a:gd name="T10" fmla="*/ 112 w 311"/>
                <a:gd name="T11" fmla="*/ 240 h 312"/>
                <a:gd name="T12" fmla="*/ 162 w 311"/>
                <a:gd name="T13" fmla="*/ 275 h 312"/>
                <a:gd name="T14" fmla="*/ 219 w 311"/>
                <a:gd name="T15" fmla="*/ 298 h 312"/>
                <a:gd name="T16" fmla="*/ 279 w 311"/>
                <a:gd name="T17" fmla="*/ 311 h 312"/>
                <a:gd name="T18" fmla="*/ 311 w 311"/>
                <a:gd name="T19" fmla="*/ 312 h 312"/>
                <a:gd name="T20" fmla="*/ 311 w 311"/>
                <a:gd name="T21" fmla="*/ 0 h 312"/>
                <a:gd name="T22" fmla="*/ 0 w 311"/>
                <a:gd name="T2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1" h="312">
                  <a:moveTo>
                    <a:pt x="0" y="0"/>
                  </a:moveTo>
                  <a:lnTo>
                    <a:pt x="0" y="31"/>
                  </a:lnTo>
                  <a:lnTo>
                    <a:pt x="13" y="93"/>
                  </a:lnTo>
                  <a:lnTo>
                    <a:pt x="36" y="148"/>
                  </a:lnTo>
                  <a:lnTo>
                    <a:pt x="70" y="198"/>
                  </a:lnTo>
                  <a:lnTo>
                    <a:pt x="112" y="240"/>
                  </a:lnTo>
                  <a:lnTo>
                    <a:pt x="162" y="275"/>
                  </a:lnTo>
                  <a:lnTo>
                    <a:pt x="219" y="298"/>
                  </a:lnTo>
                  <a:lnTo>
                    <a:pt x="279" y="311"/>
                  </a:lnTo>
                  <a:lnTo>
                    <a:pt x="311" y="312"/>
                  </a:lnTo>
                  <a:lnTo>
                    <a:pt x="3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CA9C6597-659F-491E-BFA4-A8B1230F1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" y="2650"/>
              <a:ext cx="104" cy="104"/>
            </a:xfrm>
            <a:custGeom>
              <a:avLst/>
              <a:gdLst>
                <a:gd name="T0" fmla="*/ 312 w 312"/>
                <a:gd name="T1" fmla="*/ 313 h 313"/>
                <a:gd name="T2" fmla="*/ 311 w 312"/>
                <a:gd name="T3" fmla="*/ 281 h 313"/>
                <a:gd name="T4" fmla="*/ 299 w 312"/>
                <a:gd name="T5" fmla="*/ 219 h 313"/>
                <a:gd name="T6" fmla="*/ 275 w 312"/>
                <a:gd name="T7" fmla="*/ 164 h 313"/>
                <a:gd name="T8" fmla="*/ 242 w 312"/>
                <a:gd name="T9" fmla="*/ 114 h 313"/>
                <a:gd name="T10" fmla="*/ 198 w 312"/>
                <a:gd name="T11" fmla="*/ 72 h 313"/>
                <a:gd name="T12" fmla="*/ 149 w 312"/>
                <a:gd name="T13" fmla="*/ 37 h 313"/>
                <a:gd name="T14" fmla="*/ 93 w 312"/>
                <a:gd name="T15" fmla="*/ 14 h 313"/>
                <a:gd name="T16" fmla="*/ 33 w 312"/>
                <a:gd name="T17" fmla="*/ 1 h 313"/>
                <a:gd name="T18" fmla="*/ 0 w 312"/>
                <a:gd name="T19" fmla="*/ 0 h 313"/>
                <a:gd name="T20" fmla="*/ 0 w 312"/>
                <a:gd name="T21" fmla="*/ 313 h 313"/>
                <a:gd name="T22" fmla="*/ 312 w 312"/>
                <a:gd name="T2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13">
                  <a:moveTo>
                    <a:pt x="312" y="313"/>
                  </a:moveTo>
                  <a:lnTo>
                    <a:pt x="311" y="281"/>
                  </a:lnTo>
                  <a:lnTo>
                    <a:pt x="299" y="219"/>
                  </a:lnTo>
                  <a:lnTo>
                    <a:pt x="275" y="164"/>
                  </a:lnTo>
                  <a:lnTo>
                    <a:pt x="242" y="114"/>
                  </a:lnTo>
                  <a:lnTo>
                    <a:pt x="198" y="72"/>
                  </a:lnTo>
                  <a:lnTo>
                    <a:pt x="149" y="37"/>
                  </a:lnTo>
                  <a:lnTo>
                    <a:pt x="93" y="14"/>
                  </a:lnTo>
                  <a:lnTo>
                    <a:pt x="33" y="1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312" y="313"/>
                  </a:lnTo>
                  <a:close/>
                </a:path>
              </a:pathLst>
            </a:custGeom>
            <a:solidFill>
              <a:srgbClr val="70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79EC06FE-C421-434E-B84B-1EAAB294E3B4}"/>
              </a:ext>
            </a:extLst>
          </p:cNvPr>
          <p:cNvSpPr/>
          <p:nvPr/>
        </p:nvSpPr>
        <p:spPr>
          <a:xfrm>
            <a:off x="5798129" y="179232"/>
            <a:ext cx="3688419" cy="3688419"/>
          </a:xfrm>
          <a:prstGeom prst="ellipse">
            <a:avLst/>
          </a:prstGeom>
          <a:solidFill>
            <a:schemeClr val="bg1">
              <a:alpha val="84000"/>
            </a:schemeClr>
          </a:solidFill>
          <a:ln w="111125">
            <a:noFill/>
          </a:ln>
          <a:effectLst>
            <a:glow rad="1193800">
              <a:schemeClr val="bg1"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BA9F9D-EB5E-48C4-B7D3-CC6912FF73EE}"/>
              </a:ext>
            </a:extLst>
          </p:cNvPr>
          <p:cNvSpPr txBox="1"/>
          <p:nvPr/>
        </p:nvSpPr>
        <p:spPr>
          <a:xfrm>
            <a:off x="457290" y="481876"/>
            <a:ext cx="2731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2018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6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월 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25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~ 2018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년 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12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월 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83231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22">
            <a:extLst>
              <a:ext uri="{FF2B5EF4-FFF2-40B4-BE49-F238E27FC236}">
                <a16:creationId xmlns:a16="http://schemas.microsoft.com/office/drawing/2014/main" id="{D8867180-413F-434D-81D8-C954114DFAA9}"/>
              </a:ext>
            </a:extLst>
          </p:cNvPr>
          <p:cNvSpPr/>
          <p:nvPr/>
        </p:nvSpPr>
        <p:spPr>
          <a:xfrm>
            <a:off x="6000762" y="9327"/>
            <a:ext cx="95238" cy="1189157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224B2CE1-E709-46D4-BF93-785E3119ED98}"/>
              </a:ext>
            </a:extLst>
          </p:cNvPr>
          <p:cNvSpPr/>
          <p:nvPr/>
        </p:nvSpPr>
        <p:spPr>
          <a:xfrm>
            <a:off x="483183" y="1145773"/>
            <a:ext cx="11261973" cy="5373316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자유형 20">
            <a:extLst>
              <a:ext uri="{FF2B5EF4-FFF2-40B4-BE49-F238E27FC236}">
                <a16:creationId xmlns:a16="http://schemas.microsoft.com/office/drawing/2014/main" id="{0BCD166C-E088-44BC-8E8F-3F4464EA8D11}"/>
              </a:ext>
            </a:extLst>
          </p:cNvPr>
          <p:cNvSpPr/>
          <p:nvPr/>
        </p:nvSpPr>
        <p:spPr>
          <a:xfrm>
            <a:off x="5571935" y="29140"/>
            <a:ext cx="347431" cy="1284755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9F67EEB-73EC-4754-82F4-660DF1E96E46}"/>
              </a:ext>
            </a:extLst>
          </p:cNvPr>
          <p:cNvSpPr/>
          <p:nvPr/>
        </p:nvSpPr>
        <p:spPr>
          <a:xfrm>
            <a:off x="5798602" y="1173700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F4036-0111-4A4B-BF1B-0FC40D2C2847}"/>
              </a:ext>
            </a:extLst>
          </p:cNvPr>
          <p:cNvSpPr txBox="1"/>
          <p:nvPr/>
        </p:nvSpPr>
        <p:spPr>
          <a:xfrm>
            <a:off x="483183" y="450639"/>
            <a:ext cx="296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90CA19-5499-48E0-9BC5-D02E92436F43}"/>
              </a:ext>
            </a:extLst>
          </p:cNvPr>
          <p:cNvSpPr txBox="1"/>
          <p:nvPr/>
        </p:nvSpPr>
        <p:spPr>
          <a:xfrm>
            <a:off x="911043" y="1646935"/>
            <a:ext cx="73322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소개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간단하게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 환경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(.</a:t>
            </a:r>
            <a:r>
              <a:rPr lang="en-US" altLang="ko-KR" sz="24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netframework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Mvvm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 설명</a:t>
            </a:r>
            <a:endParaRPr lang="en-US" altLang="ko-KR" sz="24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서버 설명</a:t>
            </a:r>
            <a:endParaRPr lang="en-US" altLang="ko-KR" sz="24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System 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</a:t>
            </a:r>
            <a:endParaRPr lang="en-US" altLang="ko-KR" sz="24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 기간</a:t>
            </a:r>
            <a:endParaRPr lang="en-US" altLang="ko-KR" sz="24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기간별로 했던 거 순서대로 기록 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방학동안 모여서 스터디 </a:t>
            </a:r>
            <a:r>
              <a:rPr lang="ko-KR" altLang="en-US" sz="24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한거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각자 로그인 회원가입 </a:t>
            </a:r>
            <a:r>
              <a:rPr lang="ko-KR" altLang="en-US" sz="24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만든거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PUZZLE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만들다가 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으로 </a:t>
            </a:r>
            <a:r>
              <a:rPr lang="ko-KR" altLang="en-US" sz="24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변경한거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 (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변경한 이유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목적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usecase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차별화 기능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UI, </a:t>
            </a:r>
            <a:r>
              <a:rPr lang="ko-KR" altLang="en-US" sz="24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시퀀스다이어그램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설명</a:t>
            </a:r>
            <a:endParaRPr lang="en-US" altLang="ko-KR" sz="24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사진</a:t>
            </a:r>
            <a:endParaRPr lang="en-US" altLang="ko-KR" sz="24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EF2339-84B5-49E1-9229-18AD9E373E23}"/>
              </a:ext>
            </a:extLst>
          </p:cNvPr>
          <p:cNvSpPr txBox="1"/>
          <p:nvPr/>
        </p:nvSpPr>
        <p:spPr>
          <a:xfrm>
            <a:off x="911043" y="5721595"/>
            <a:ext cx="417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목차랑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슬라이드 순서 다시 </a:t>
            </a:r>
            <a:r>
              <a:rPr lang="ko-KR" altLang="en-US" sz="24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정리해야함</a:t>
            </a:r>
            <a:endParaRPr lang="en-US" altLang="ko-KR" sz="24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632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D75F2CC-AA85-41E8-A84F-45BD08FD9B7F}"/>
              </a:ext>
            </a:extLst>
          </p:cNvPr>
          <p:cNvGrpSpPr/>
          <p:nvPr/>
        </p:nvGrpSpPr>
        <p:grpSpPr>
          <a:xfrm>
            <a:off x="481225" y="1334046"/>
            <a:ext cx="3621510" cy="5068978"/>
            <a:chOff x="32224" y="1269526"/>
            <a:chExt cx="3621510" cy="506897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DA1384-2DC2-4ECC-BC07-35403B9C08F1}"/>
                </a:ext>
              </a:extLst>
            </p:cNvPr>
            <p:cNvGrpSpPr/>
            <p:nvPr/>
          </p:nvGrpSpPr>
          <p:grpSpPr>
            <a:xfrm rot="10800000">
              <a:off x="32224" y="1269526"/>
              <a:ext cx="3621510" cy="5068978"/>
              <a:chOff x="9790487" y="1643773"/>
              <a:chExt cx="4651963" cy="45779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17E59FA-4CC4-4DEB-AF75-8EA933784397}"/>
                  </a:ext>
                </a:extLst>
              </p:cNvPr>
              <p:cNvSpPr/>
              <p:nvPr/>
            </p:nvSpPr>
            <p:spPr>
              <a:xfrm>
                <a:off x="9790487" y="1643773"/>
                <a:ext cx="4651963" cy="45779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E4DA994-4F26-4F0D-9D36-A11C026B5715}"/>
                  </a:ext>
                </a:extLst>
              </p:cNvPr>
              <p:cNvSpPr/>
              <p:nvPr/>
            </p:nvSpPr>
            <p:spPr>
              <a:xfrm>
                <a:off x="10035281" y="2161233"/>
                <a:ext cx="4162378" cy="387565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1D844-291F-48FD-8038-B1F832237686}"/>
                </a:ext>
              </a:extLst>
            </p:cNvPr>
            <p:cNvSpPr txBox="1"/>
            <p:nvPr/>
          </p:nvSpPr>
          <p:spPr>
            <a:xfrm>
              <a:off x="1087733" y="5852138"/>
              <a:ext cx="1452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ASAP</a:t>
              </a:r>
              <a:r>
                <a:rPr lang="ko-KR" altLang="en-US" sz="2000" dirty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팀 첫 회식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E7829B6-6E02-459E-AD4A-4473BF43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0" y="1551562"/>
            <a:ext cx="3240373" cy="4259337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B8129F2E-C528-4483-A855-2A01FD44847E}"/>
              </a:ext>
            </a:extLst>
          </p:cNvPr>
          <p:cNvGrpSpPr/>
          <p:nvPr/>
        </p:nvGrpSpPr>
        <p:grpSpPr>
          <a:xfrm rot="10800000">
            <a:off x="4289543" y="1342790"/>
            <a:ext cx="3621510" cy="5068978"/>
            <a:chOff x="9790487" y="1643773"/>
            <a:chExt cx="4651963" cy="45779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A7C134-E535-4635-8581-F67B784B0717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510A7B-78DA-4921-831B-844B1258E5FF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07CB90-F5DF-46C4-BA5A-8F529A9ADACD}"/>
              </a:ext>
            </a:extLst>
          </p:cNvPr>
          <p:cNvGrpSpPr/>
          <p:nvPr/>
        </p:nvGrpSpPr>
        <p:grpSpPr>
          <a:xfrm rot="10800000">
            <a:off x="8105380" y="1334046"/>
            <a:ext cx="3621510" cy="5068978"/>
            <a:chOff x="9790487" y="1643773"/>
            <a:chExt cx="4651963" cy="457798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83FCE43-746A-4718-AD91-DBD7404FCB36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6449C1C-73FA-45E7-8773-26EC0465456F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18F7518-9292-446A-A515-2DF4F8C9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826" y="1547483"/>
            <a:ext cx="3215658" cy="42756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D792E81-D57B-4127-88C9-6A26A3F95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948" y="1547482"/>
            <a:ext cx="3224260" cy="429752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8582FEE-FD85-45EE-BF75-51474381E863}"/>
              </a:ext>
            </a:extLst>
          </p:cNvPr>
          <p:cNvSpPr txBox="1"/>
          <p:nvPr/>
        </p:nvSpPr>
        <p:spPr>
          <a:xfrm>
            <a:off x="5529926" y="5898253"/>
            <a:ext cx="1165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해맑은 정구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8EF7EC-BA7B-4EB7-BFE4-E04F4A7F76F2}"/>
              </a:ext>
            </a:extLst>
          </p:cNvPr>
          <p:cNvSpPr txBox="1"/>
          <p:nvPr/>
        </p:nvSpPr>
        <p:spPr>
          <a:xfrm>
            <a:off x="9394147" y="5898253"/>
            <a:ext cx="1261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육회주막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최고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!!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29C22A-4C81-4B76-AB51-B8AEF5503D5B}"/>
              </a:ext>
            </a:extLst>
          </p:cNvPr>
          <p:cNvSpPr txBox="1"/>
          <p:nvPr/>
        </p:nvSpPr>
        <p:spPr>
          <a:xfrm>
            <a:off x="455120" y="196563"/>
            <a:ext cx="3533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2018.7.17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 첫 회식</a:t>
            </a:r>
          </a:p>
        </p:txBody>
      </p:sp>
    </p:spTree>
    <p:extLst>
      <p:ext uri="{BB962C8B-B14F-4D97-AF65-F5344CB8AC3E}">
        <p14:creationId xmlns:p14="http://schemas.microsoft.com/office/powerpoint/2010/main" val="366806575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D75F2CC-AA85-41E8-A84F-45BD08FD9B7F}"/>
              </a:ext>
            </a:extLst>
          </p:cNvPr>
          <p:cNvGrpSpPr/>
          <p:nvPr/>
        </p:nvGrpSpPr>
        <p:grpSpPr>
          <a:xfrm>
            <a:off x="481225" y="1334046"/>
            <a:ext cx="3621510" cy="5068978"/>
            <a:chOff x="32224" y="1269526"/>
            <a:chExt cx="3621510" cy="506897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DA1384-2DC2-4ECC-BC07-35403B9C08F1}"/>
                </a:ext>
              </a:extLst>
            </p:cNvPr>
            <p:cNvGrpSpPr/>
            <p:nvPr/>
          </p:nvGrpSpPr>
          <p:grpSpPr>
            <a:xfrm rot="10800000">
              <a:off x="32224" y="1269526"/>
              <a:ext cx="3621510" cy="5068978"/>
              <a:chOff x="9790487" y="1643773"/>
              <a:chExt cx="4651963" cy="45779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17E59FA-4CC4-4DEB-AF75-8EA933784397}"/>
                  </a:ext>
                </a:extLst>
              </p:cNvPr>
              <p:cNvSpPr/>
              <p:nvPr/>
            </p:nvSpPr>
            <p:spPr>
              <a:xfrm>
                <a:off x="9790487" y="1643773"/>
                <a:ext cx="4651963" cy="45779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E4DA994-4F26-4F0D-9D36-A11C026B5715}"/>
                  </a:ext>
                </a:extLst>
              </p:cNvPr>
              <p:cNvSpPr/>
              <p:nvPr/>
            </p:nvSpPr>
            <p:spPr>
              <a:xfrm>
                <a:off x="10035281" y="2161233"/>
                <a:ext cx="4162378" cy="387565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1D844-291F-48FD-8038-B1F832237686}"/>
                </a:ext>
              </a:extLst>
            </p:cNvPr>
            <p:cNvSpPr txBox="1"/>
            <p:nvPr/>
          </p:nvSpPr>
          <p:spPr>
            <a:xfrm>
              <a:off x="797590" y="5851970"/>
              <a:ext cx="19508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머리 묶고 집중하는 정구</a:t>
              </a:r>
              <a:endPara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8129F2E-C528-4483-A855-2A01FD44847E}"/>
              </a:ext>
            </a:extLst>
          </p:cNvPr>
          <p:cNvGrpSpPr/>
          <p:nvPr/>
        </p:nvGrpSpPr>
        <p:grpSpPr>
          <a:xfrm rot="10800000">
            <a:off x="4289543" y="1342790"/>
            <a:ext cx="3621510" cy="5068978"/>
            <a:chOff x="9790487" y="1643773"/>
            <a:chExt cx="4651963" cy="45779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A7C134-E535-4635-8581-F67B784B0717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510A7B-78DA-4921-831B-844B1258E5FF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07CB90-F5DF-46C4-BA5A-8F529A9ADACD}"/>
              </a:ext>
            </a:extLst>
          </p:cNvPr>
          <p:cNvGrpSpPr/>
          <p:nvPr/>
        </p:nvGrpSpPr>
        <p:grpSpPr>
          <a:xfrm rot="10800000">
            <a:off x="8105380" y="1334046"/>
            <a:ext cx="3621510" cy="5068978"/>
            <a:chOff x="9790487" y="1643773"/>
            <a:chExt cx="4651963" cy="457798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83FCE43-746A-4718-AD91-DBD7404FCB36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6449C1C-73FA-45E7-8773-26EC0465456F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F8EF7EC-BA7B-4EB7-BFE4-E04F4A7F76F2}"/>
              </a:ext>
            </a:extLst>
          </p:cNvPr>
          <p:cNvSpPr txBox="1"/>
          <p:nvPr/>
        </p:nvSpPr>
        <p:spPr>
          <a:xfrm>
            <a:off x="8373124" y="5907612"/>
            <a:ext cx="3014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저거 다 하기전에 칠판 밖으로 못 나가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!!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29C22A-4C81-4B76-AB51-B8AEF5503D5B}"/>
              </a:ext>
            </a:extLst>
          </p:cNvPr>
          <p:cNvSpPr txBox="1"/>
          <p:nvPr/>
        </p:nvSpPr>
        <p:spPr>
          <a:xfrm>
            <a:off x="455120" y="196563"/>
            <a:ext cx="3533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회의 후 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FAN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실에서 스터디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218A931-6F03-4298-8221-21E4632E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40" y="1547482"/>
            <a:ext cx="3226594" cy="42825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D87DB8-B0EE-49EA-B387-DDA4E9FA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948" y="1547482"/>
            <a:ext cx="3214312" cy="4285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365D1C6-3E78-4970-AB2C-70AC88451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33" r="16764"/>
          <a:stretch/>
        </p:blipFill>
        <p:spPr>
          <a:xfrm>
            <a:off x="4456591" y="1548300"/>
            <a:ext cx="3276924" cy="42722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046DCCF-AD9E-413B-AD3F-EBB3AFF8E238}"/>
              </a:ext>
            </a:extLst>
          </p:cNvPr>
          <p:cNvSpPr txBox="1"/>
          <p:nvPr/>
        </p:nvSpPr>
        <p:spPr>
          <a:xfrm>
            <a:off x="5138096" y="5908408"/>
            <a:ext cx="207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열심히 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 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개발 중</a:t>
            </a:r>
          </a:p>
        </p:txBody>
      </p:sp>
    </p:spTree>
    <p:extLst>
      <p:ext uri="{BB962C8B-B14F-4D97-AF65-F5344CB8AC3E}">
        <p14:creationId xmlns:p14="http://schemas.microsoft.com/office/powerpoint/2010/main" val="42137138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D75F2CC-AA85-41E8-A84F-45BD08FD9B7F}"/>
              </a:ext>
            </a:extLst>
          </p:cNvPr>
          <p:cNvGrpSpPr/>
          <p:nvPr/>
        </p:nvGrpSpPr>
        <p:grpSpPr>
          <a:xfrm>
            <a:off x="481225" y="1334046"/>
            <a:ext cx="3621510" cy="5068978"/>
            <a:chOff x="32224" y="1269526"/>
            <a:chExt cx="3621510" cy="506897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DA1384-2DC2-4ECC-BC07-35403B9C08F1}"/>
                </a:ext>
              </a:extLst>
            </p:cNvPr>
            <p:cNvGrpSpPr/>
            <p:nvPr/>
          </p:nvGrpSpPr>
          <p:grpSpPr>
            <a:xfrm rot="10800000">
              <a:off x="32224" y="1269526"/>
              <a:ext cx="3621510" cy="5068978"/>
              <a:chOff x="9790487" y="1643773"/>
              <a:chExt cx="4651963" cy="45779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17E59FA-4CC4-4DEB-AF75-8EA933784397}"/>
                  </a:ext>
                </a:extLst>
              </p:cNvPr>
              <p:cNvSpPr/>
              <p:nvPr/>
            </p:nvSpPr>
            <p:spPr>
              <a:xfrm>
                <a:off x="9790487" y="1643773"/>
                <a:ext cx="4651963" cy="45779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E4DA994-4F26-4F0D-9D36-A11C026B5715}"/>
                  </a:ext>
                </a:extLst>
              </p:cNvPr>
              <p:cNvSpPr/>
              <p:nvPr/>
            </p:nvSpPr>
            <p:spPr>
              <a:xfrm>
                <a:off x="10035281" y="2161233"/>
                <a:ext cx="4162378" cy="387565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1D844-291F-48FD-8038-B1F832237686}"/>
                </a:ext>
              </a:extLst>
            </p:cNvPr>
            <p:cNvSpPr txBox="1"/>
            <p:nvPr/>
          </p:nvSpPr>
          <p:spPr>
            <a:xfrm>
              <a:off x="1096611" y="5852138"/>
              <a:ext cx="1452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동경 야시장에서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8129F2E-C528-4483-A855-2A01FD44847E}"/>
              </a:ext>
            </a:extLst>
          </p:cNvPr>
          <p:cNvGrpSpPr/>
          <p:nvPr/>
        </p:nvGrpSpPr>
        <p:grpSpPr>
          <a:xfrm rot="10800000">
            <a:off x="4289543" y="1342790"/>
            <a:ext cx="3621510" cy="5068978"/>
            <a:chOff x="9790487" y="1643773"/>
            <a:chExt cx="4651963" cy="45779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A7C134-E535-4635-8581-F67B784B0717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510A7B-78DA-4921-831B-844B1258E5FF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07CB90-F5DF-46C4-BA5A-8F529A9ADACD}"/>
              </a:ext>
            </a:extLst>
          </p:cNvPr>
          <p:cNvGrpSpPr/>
          <p:nvPr/>
        </p:nvGrpSpPr>
        <p:grpSpPr>
          <a:xfrm rot="10800000">
            <a:off x="8105380" y="1334046"/>
            <a:ext cx="3621510" cy="5068978"/>
            <a:chOff x="9790487" y="1643773"/>
            <a:chExt cx="4651963" cy="457798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83FCE43-746A-4718-AD91-DBD7404FCB36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6449C1C-73FA-45E7-8773-26EC0465456F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8582FEE-FD85-45EE-BF75-51474381E863}"/>
              </a:ext>
            </a:extLst>
          </p:cNvPr>
          <p:cNvSpPr txBox="1"/>
          <p:nvPr/>
        </p:nvSpPr>
        <p:spPr>
          <a:xfrm>
            <a:off x="5529925" y="5898253"/>
            <a:ext cx="139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팀장님 웃으세요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8EF7EC-BA7B-4EB7-BFE4-E04F4A7F76F2}"/>
              </a:ext>
            </a:extLst>
          </p:cNvPr>
          <p:cNvSpPr txBox="1"/>
          <p:nvPr/>
        </p:nvSpPr>
        <p:spPr>
          <a:xfrm>
            <a:off x="9327291" y="5898253"/>
            <a:ext cx="133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다민 생일파티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~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29C22A-4C81-4B76-AB51-B8AEF5503D5B}"/>
              </a:ext>
            </a:extLst>
          </p:cNvPr>
          <p:cNvSpPr txBox="1"/>
          <p:nvPr/>
        </p:nvSpPr>
        <p:spPr>
          <a:xfrm>
            <a:off x="455120" y="196563"/>
            <a:ext cx="3533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2018.8.26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 회식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D56D9CE-F08F-4078-A614-95ECED37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2" y="1547482"/>
            <a:ext cx="3240374" cy="42913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04507CD-24A0-43F7-B135-FFBA15475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43" y="1547482"/>
            <a:ext cx="3211713" cy="42913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298B5C1-1193-4588-ADAC-791079311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566" y="1538738"/>
            <a:ext cx="3225642" cy="4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7730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D75F2CC-AA85-41E8-A84F-45BD08FD9B7F}"/>
              </a:ext>
            </a:extLst>
          </p:cNvPr>
          <p:cNvGrpSpPr/>
          <p:nvPr/>
        </p:nvGrpSpPr>
        <p:grpSpPr>
          <a:xfrm>
            <a:off x="481225" y="1334046"/>
            <a:ext cx="3621510" cy="5068978"/>
            <a:chOff x="32224" y="1269526"/>
            <a:chExt cx="3621510" cy="506897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DA1384-2DC2-4ECC-BC07-35403B9C08F1}"/>
                </a:ext>
              </a:extLst>
            </p:cNvPr>
            <p:cNvGrpSpPr/>
            <p:nvPr/>
          </p:nvGrpSpPr>
          <p:grpSpPr>
            <a:xfrm rot="10800000">
              <a:off x="32224" y="1269526"/>
              <a:ext cx="3621510" cy="5068978"/>
              <a:chOff x="9790487" y="1643773"/>
              <a:chExt cx="4651963" cy="4577983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17E59FA-4CC4-4DEB-AF75-8EA933784397}"/>
                  </a:ext>
                </a:extLst>
              </p:cNvPr>
              <p:cNvSpPr/>
              <p:nvPr/>
            </p:nvSpPr>
            <p:spPr>
              <a:xfrm>
                <a:off x="9790487" y="1643773"/>
                <a:ext cx="4651963" cy="45779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E4DA994-4F26-4F0D-9D36-A11C026B5715}"/>
                  </a:ext>
                </a:extLst>
              </p:cNvPr>
              <p:cNvSpPr/>
              <p:nvPr/>
            </p:nvSpPr>
            <p:spPr>
              <a:xfrm>
                <a:off x="10035281" y="2161233"/>
                <a:ext cx="4162378" cy="387565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1D844-291F-48FD-8038-B1F832237686}"/>
                </a:ext>
              </a:extLst>
            </p:cNvPr>
            <p:cNvSpPr txBox="1"/>
            <p:nvPr/>
          </p:nvSpPr>
          <p:spPr>
            <a:xfrm>
              <a:off x="339268" y="5838177"/>
              <a:ext cx="30361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맨날 싸우지만 제일 친한 </a:t>
              </a:r>
              <a:r>
                <a:rPr lang="ko-KR" altLang="en-US" sz="2000" dirty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다민 </a:t>
              </a:r>
              <a:r>
                <a:rPr lang="en-US" altLang="ko-KR" sz="2000" dirty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&amp; </a:t>
              </a:r>
              <a:r>
                <a:rPr lang="ko-KR" altLang="en-US" sz="2000" dirty="0"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정구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8129F2E-C528-4483-A855-2A01FD44847E}"/>
              </a:ext>
            </a:extLst>
          </p:cNvPr>
          <p:cNvGrpSpPr/>
          <p:nvPr/>
        </p:nvGrpSpPr>
        <p:grpSpPr>
          <a:xfrm rot="10800000">
            <a:off x="4289543" y="1342790"/>
            <a:ext cx="3621510" cy="5068978"/>
            <a:chOff x="9790487" y="1643773"/>
            <a:chExt cx="4651963" cy="45779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5A7C134-E535-4635-8581-F67B784B0717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B510A7B-78DA-4921-831B-844B1258E5FF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07CB90-F5DF-46C4-BA5A-8F529A9ADACD}"/>
              </a:ext>
            </a:extLst>
          </p:cNvPr>
          <p:cNvGrpSpPr/>
          <p:nvPr/>
        </p:nvGrpSpPr>
        <p:grpSpPr>
          <a:xfrm rot="10800000">
            <a:off x="8105380" y="1334046"/>
            <a:ext cx="3621510" cy="5068978"/>
            <a:chOff x="9790487" y="1643773"/>
            <a:chExt cx="4651963" cy="457798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83FCE43-746A-4718-AD91-DBD7404FCB36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6449C1C-73FA-45E7-8773-26EC0465456F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8582FEE-FD85-45EE-BF75-51474381E863}"/>
              </a:ext>
            </a:extLst>
          </p:cNvPr>
          <p:cNvSpPr txBox="1"/>
          <p:nvPr/>
        </p:nvSpPr>
        <p:spPr>
          <a:xfrm>
            <a:off x="5424460" y="5920451"/>
            <a:ext cx="1359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열공하는 팀장님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8EF7EC-BA7B-4EB7-BFE4-E04F4A7F76F2}"/>
              </a:ext>
            </a:extLst>
          </p:cNvPr>
          <p:cNvSpPr txBox="1"/>
          <p:nvPr/>
        </p:nvSpPr>
        <p:spPr>
          <a:xfrm>
            <a:off x="9148603" y="5902697"/>
            <a:ext cx="1868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우리 한강 왔어요</a:t>
            </a:r>
            <a:r>
              <a:rPr lang="ko-KR" altLang="en-US" dirty="0"/>
              <a:t>❤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29C22A-4C81-4B76-AB51-B8AEF5503D5B}"/>
              </a:ext>
            </a:extLst>
          </p:cNvPr>
          <p:cNvSpPr txBox="1"/>
          <p:nvPr/>
        </p:nvSpPr>
        <p:spPr>
          <a:xfrm>
            <a:off x="455120" y="196563"/>
            <a:ext cx="3533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평상시에도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사이 좋은 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8409AB2-E8A2-4F62-ADFD-642AC83A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5" y="1538738"/>
            <a:ext cx="3240375" cy="42913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A1D2E77-BD92-4456-933E-728CB061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10" y="1547482"/>
            <a:ext cx="3240374" cy="42913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DFA627C-ACDC-4DDF-8B5A-482533D4A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9" t="21408" r="12674"/>
          <a:stretch/>
        </p:blipFill>
        <p:spPr>
          <a:xfrm>
            <a:off x="8309509" y="1538738"/>
            <a:ext cx="3201821" cy="430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5954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327B9F-1F39-4174-9842-4BE6DC9D625B}"/>
              </a:ext>
            </a:extLst>
          </p:cNvPr>
          <p:cNvSpPr/>
          <p:nvPr/>
        </p:nvSpPr>
        <p:spPr>
          <a:xfrm rot="5400000">
            <a:off x="1122060" y="572696"/>
            <a:ext cx="2587690" cy="4116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456AE2-FB5B-4403-B7AE-6E2043B7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1" y="1495627"/>
            <a:ext cx="3459428" cy="22710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029526-1915-4DD5-9D58-5B17D094B18A}"/>
              </a:ext>
            </a:extLst>
          </p:cNvPr>
          <p:cNvSpPr txBox="1"/>
          <p:nvPr/>
        </p:nvSpPr>
        <p:spPr>
          <a:xfrm>
            <a:off x="455120" y="196563"/>
            <a:ext cx="3533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학교에서 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밤새는게 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익숙한 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3FA178-D9B9-4D53-87F6-97EA49CC6E44}"/>
              </a:ext>
            </a:extLst>
          </p:cNvPr>
          <p:cNvSpPr/>
          <p:nvPr/>
        </p:nvSpPr>
        <p:spPr>
          <a:xfrm rot="5400000">
            <a:off x="5397278" y="571332"/>
            <a:ext cx="2587692" cy="4116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AD6438-5A1F-46C4-BD32-BC695511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917" y="1495627"/>
            <a:ext cx="3459428" cy="22710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C3DDC1D-E714-4F46-ADC2-61FFEC4B3774}"/>
              </a:ext>
            </a:extLst>
          </p:cNvPr>
          <p:cNvSpPr txBox="1"/>
          <p:nvPr/>
        </p:nvSpPr>
        <p:spPr>
          <a:xfrm>
            <a:off x="8361871" y="1519873"/>
            <a:ext cx="3101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밤새도</a:t>
            </a:r>
            <a:endParaRPr lang="en-US" altLang="ko-KR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즐거워요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389BE2-C06F-42FC-8830-A8D3AE0719F4}"/>
              </a:ext>
            </a:extLst>
          </p:cNvPr>
          <p:cNvSpPr txBox="1"/>
          <p:nvPr/>
        </p:nvSpPr>
        <p:spPr>
          <a:xfrm>
            <a:off x="4034379" y="1660275"/>
            <a:ext cx="310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열심히 </a:t>
            </a:r>
            <a:endParaRPr lang="en-US" altLang="ko-KR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0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회의중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968FC4-9792-4DDC-9967-DF6B11B08AF5}"/>
              </a:ext>
            </a:extLst>
          </p:cNvPr>
          <p:cNvSpPr/>
          <p:nvPr/>
        </p:nvSpPr>
        <p:spPr>
          <a:xfrm rot="5400000">
            <a:off x="1122058" y="3222850"/>
            <a:ext cx="2587692" cy="4116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E619A0-C8A3-4A15-8B32-7495DD92E33A}"/>
              </a:ext>
            </a:extLst>
          </p:cNvPr>
          <p:cNvSpPr txBox="1"/>
          <p:nvPr/>
        </p:nvSpPr>
        <p:spPr>
          <a:xfrm>
            <a:off x="4061358" y="4524614"/>
            <a:ext cx="310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야식은 </a:t>
            </a:r>
            <a:endParaRPr lang="en-US" altLang="ko-KR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필수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162C94F-9696-4CE9-9F79-772A2C59B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85" t="38677"/>
          <a:stretch/>
        </p:blipFill>
        <p:spPr>
          <a:xfrm>
            <a:off x="537801" y="4155333"/>
            <a:ext cx="3459428" cy="224676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3C8F7C-707C-45CF-BE53-6698AE9B585B}"/>
              </a:ext>
            </a:extLst>
          </p:cNvPr>
          <p:cNvSpPr/>
          <p:nvPr/>
        </p:nvSpPr>
        <p:spPr>
          <a:xfrm rot="5400000">
            <a:off x="5397277" y="3222849"/>
            <a:ext cx="2587692" cy="4116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23506F-55F5-4F00-8A25-AD2E5FC89E96}"/>
              </a:ext>
            </a:extLst>
          </p:cNvPr>
          <p:cNvSpPr txBox="1"/>
          <p:nvPr/>
        </p:nvSpPr>
        <p:spPr>
          <a:xfrm>
            <a:off x="8361871" y="4216838"/>
            <a:ext cx="3101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팀장님이 </a:t>
            </a:r>
            <a:r>
              <a:rPr lang="ko-KR" altLang="en-US" sz="20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사주심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9734AE3-936B-4B8C-8B54-B18698E3D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88" t="19928" r="2588" b="13386"/>
          <a:stretch/>
        </p:blipFill>
        <p:spPr>
          <a:xfrm>
            <a:off x="4725115" y="4155333"/>
            <a:ext cx="3559230" cy="2246769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7EFED0BE-D280-49BD-93E8-6F3CD63CA13F}"/>
              </a:ext>
            </a:extLst>
          </p:cNvPr>
          <p:cNvGrpSpPr/>
          <p:nvPr/>
        </p:nvGrpSpPr>
        <p:grpSpPr>
          <a:xfrm rot="10800000">
            <a:off x="8907902" y="1815860"/>
            <a:ext cx="2989538" cy="4460046"/>
            <a:chOff x="9790487" y="1643773"/>
            <a:chExt cx="4651963" cy="457798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DB67AE8-44B3-46D6-AB1D-CAEB2C05AE57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E0ED802-F229-4637-9B4C-BEEDD26B0E79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DC7DE65-93A4-4932-BC61-78CA4D2B7DAB}"/>
              </a:ext>
            </a:extLst>
          </p:cNvPr>
          <p:cNvSpPr txBox="1"/>
          <p:nvPr/>
        </p:nvSpPr>
        <p:spPr>
          <a:xfrm>
            <a:off x="9127114" y="5800353"/>
            <a:ext cx="269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밤샌 다음날은 </a:t>
            </a:r>
            <a:r>
              <a:rPr lang="ko-KR" altLang="en-US" sz="200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다같이 아메리카노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650D71A-9EC8-4F83-9045-10EF540637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052"/>
          <a:stretch/>
        </p:blipFill>
        <p:spPr>
          <a:xfrm>
            <a:off x="9043631" y="1995963"/>
            <a:ext cx="2696495" cy="377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1740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2529C22A-4C81-4B76-AB51-B8AEF5503D5B}"/>
              </a:ext>
            </a:extLst>
          </p:cNvPr>
          <p:cNvSpPr txBox="1"/>
          <p:nvPr/>
        </p:nvSpPr>
        <p:spPr>
          <a:xfrm>
            <a:off x="455120" y="196563"/>
            <a:ext cx="3533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2018.12.2 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마지막 시험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기말고사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DE0D4D4-2B98-4C84-A28D-662C06EB23F4}"/>
              </a:ext>
            </a:extLst>
          </p:cNvPr>
          <p:cNvSpPr/>
          <p:nvPr/>
        </p:nvSpPr>
        <p:spPr>
          <a:xfrm rot="10800000">
            <a:off x="483377" y="1334043"/>
            <a:ext cx="3505518" cy="368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85E609B-1551-43EB-B144-6E73C79B5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0"/>
          <a:stretch/>
        </p:blipFill>
        <p:spPr>
          <a:xfrm>
            <a:off x="660697" y="1518081"/>
            <a:ext cx="3150876" cy="28415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F8EF7EC-BA7B-4EB7-BFE4-E04F4A7F76F2}"/>
              </a:ext>
            </a:extLst>
          </p:cNvPr>
          <p:cNvSpPr txBox="1"/>
          <p:nvPr/>
        </p:nvSpPr>
        <p:spPr>
          <a:xfrm>
            <a:off x="1310306" y="4473130"/>
            <a:ext cx="1868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다민 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 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정희 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 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42123C6-1A4E-4D1A-85DE-6FCFA49DC9ED}"/>
              </a:ext>
            </a:extLst>
          </p:cNvPr>
          <p:cNvSpPr/>
          <p:nvPr/>
        </p:nvSpPr>
        <p:spPr>
          <a:xfrm rot="10800000">
            <a:off x="6667006" y="541988"/>
            <a:ext cx="4915358" cy="399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F0A874-BE4E-4244-9C40-23995954258D}"/>
              </a:ext>
            </a:extLst>
          </p:cNvPr>
          <p:cNvSpPr txBox="1"/>
          <p:nvPr/>
        </p:nvSpPr>
        <p:spPr>
          <a:xfrm>
            <a:off x="8360384" y="4033426"/>
            <a:ext cx="2201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시험 당일 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 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단체 사진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A925D66-7F09-41EE-8079-BE1DE2B4B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684" y="668410"/>
            <a:ext cx="4592759" cy="328546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02C2374D-254E-4286-8D3C-37E8ADE6A062}"/>
              </a:ext>
            </a:extLst>
          </p:cNvPr>
          <p:cNvSpPr/>
          <p:nvPr/>
        </p:nvSpPr>
        <p:spPr>
          <a:xfrm rot="10800000">
            <a:off x="3378972" y="3036351"/>
            <a:ext cx="3865203" cy="3625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21C355F-A101-43BD-8301-F6BD5DA45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944" y="3214305"/>
            <a:ext cx="3587191" cy="282648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004415A-5B13-4C57-A10A-13E379DD8A8D}"/>
              </a:ext>
            </a:extLst>
          </p:cNvPr>
          <p:cNvSpPr txBox="1"/>
          <p:nvPr/>
        </p:nvSpPr>
        <p:spPr>
          <a:xfrm>
            <a:off x="4181870" y="6144122"/>
            <a:ext cx="2290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시험기간에도 즐거운 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84049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DA1384-2DC2-4ECC-BC07-35403B9C08F1}"/>
              </a:ext>
            </a:extLst>
          </p:cNvPr>
          <p:cNvGrpSpPr/>
          <p:nvPr/>
        </p:nvGrpSpPr>
        <p:grpSpPr>
          <a:xfrm rot="5400000">
            <a:off x="1042308" y="763331"/>
            <a:ext cx="2544120" cy="3698517"/>
            <a:chOff x="9790487" y="1643773"/>
            <a:chExt cx="4651963" cy="457798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17E59FA-4CC4-4DEB-AF75-8EA933784397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E4DA994-4F26-4F0D-9D36-A11C026B5715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F8EF7EC-BA7B-4EB7-BFE4-E04F4A7F76F2}"/>
              </a:ext>
            </a:extLst>
          </p:cNvPr>
          <p:cNvSpPr txBox="1"/>
          <p:nvPr/>
        </p:nvSpPr>
        <p:spPr>
          <a:xfrm>
            <a:off x="3745575" y="1642626"/>
            <a:ext cx="347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프로토타이핑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29C22A-4C81-4B76-AB51-B8AEF5503D5B}"/>
              </a:ext>
            </a:extLst>
          </p:cNvPr>
          <p:cNvSpPr txBox="1"/>
          <p:nvPr/>
        </p:nvSpPr>
        <p:spPr>
          <a:xfrm>
            <a:off x="455120" y="196563"/>
            <a:ext cx="3533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 최종성적</a:t>
            </a:r>
            <a:endParaRPr lang="en-US" altLang="ko-KR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(feat.1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등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E6F49C-7D3F-4147-AF3C-149A592450ED}"/>
              </a:ext>
            </a:extLst>
          </p:cNvPr>
          <p:cNvGrpSpPr/>
          <p:nvPr/>
        </p:nvGrpSpPr>
        <p:grpSpPr>
          <a:xfrm rot="5400000">
            <a:off x="4851557" y="769248"/>
            <a:ext cx="2544120" cy="3698517"/>
            <a:chOff x="9790487" y="1643773"/>
            <a:chExt cx="4651963" cy="457798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F86C55-57C9-43B3-BE12-A67E53C50306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A20CFA7-0F73-43DB-90DE-FFF689273DA0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218092-B148-4FF1-AA26-46A851697A64}"/>
              </a:ext>
            </a:extLst>
          </p:cNvPr>
          <p:cNvGrpSpPr/>
          <p:nvPr/>
        </p:nvGrpSpPr>
        <p:grpSpPr>
          <a:xfrm rot="5400000">
            <a:off x="8671897" y="770009"/>
            <a:ext cx="2544120" cy="3698517"/>
            <a:chOff x="9790487" y="1643773"/>
            <a:chExt cx="4651963" cy="457798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C379245-4017-4052-BB8C-FB96A96518F0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484E1D6-0F0F-421B-B241-77F768A05AFA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2DAF38B-4E37-4C2E-94AF-BA6E0C5D1323}"/>
              </a:ext>
            </a:extLst>
          </p:cNvPr>
          <p:cNvGrpSpPr/>
          <p:nvPr/>
        </p:nvGrpSpPr>
        <p:grpSpPr>
          <a:xfrm rot="5400000">
            <a:off x="1033372" y="3432449"/>
            <a:ext cx="2544120" cy="3698517"/>
            <a:chOff x="9790487" y="1643773"/>
            <a:chExt cx="4651963" cy="457798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EA78700-F232-47DF-B3E6-F419073EA4ED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4EF6B44-A154-4F5F-9283-D9452328181B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836BD8-A580-4760-9F4C-C54AB36C9663}"/>
              </a:ext>
            </a:extLst>
          </p:cNvPr>
          <p:cNvGrpSpPr/>
          <p:nvPr/>
        </p:nvGrpSpPr>
        <p:grpSpPr>
          <a:xfrm rot="5400000">
            <a:off x="4852635" y="3433769"/>
            <a:ext cx="2544120" cy="3698517"/>
            <a:chOff x="9790487" y="1643773"/>
            <a:chExt cx="4651963" cy="457798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C1678C3-8991-491B-BF28-CA2B936C1EF8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C651EA7-9FAE-472A-A097-2906BA345765}"/>
                </a:ext>
              </a:extLst>
            </p:cNvPr>
            <p:cNvSpPr/>
            <p:nvPr/>
          </p:nvSpPr>
          <p:spPr>
            <a:xfrm>
              <a:off x="10035281" y="2161233"/>
              <a:ext cx="4162378" cy="38756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3FFA37C-27C7-42A4-91A2-3DD5C3E6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9" y="1474404"/>
            <a:ext cx="3158756" cy="227637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C4E7FD8-E948-4873-9BE1-0D4377EF17B4}"/>
              </a:ext>
            </a:extLst>
          </p:cNvPr>
          <p:cNvSpPr txBox="1"/>
          <p:nvPr/>
        </p:nvSpPr>
        <p:spPr>
          <a:xfrm>
            <a:off x="7564814" y="2078663"/>
            <a:ext cx="261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제안서</a:t>
            </a:r>
            <a:endParaRPr lang="en-US" altLang="ko-KR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4E3D39-F4C1-46E9-AD27-E57EF4141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727" y="1482363"/>
            <a:ext cx="3252230" cy="23178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D81BD0-4000-4B26-A760-F69FFDE10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44" y="1472203"/>
            <a:ext cx="3159720" cy="22852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29D4FE-B619-49CA-A7C2-4CBFAFB60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24" y="4127126"/>
            <a:ext cx="3131113" cy="23300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13CB7D-D121-4F1E-B26F-B0521ECE8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777" y="4147681"/>
            <a:ext cx="3178125" cy="227353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920969C-ED10-4609-83CB-7261C8CC325A}"/>
              </a:ext>
            </a:extLst>
          </p:cNvPr>
          <p:cNvSpPr txBox="1"/>
          <p:nvPr/>
        </p:nvSpPr>
        <p:spPr>
          <a:xfrm>
            <a:off x="11378686" y="1534447"/>
            <a:ext cx="2611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요구사항명세서</a:t>
            </a:r>
            <a:endParaRPr lang="en-US" altLang="ko-KR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241ED6-E0CE-4632-B54B-203982ADFD98}"/>
              </a:ext>
            </a:extLst>
          </p:cNvPr>
          <p:cNvSpPr txBox="1"/>
          <p:nvPr/>
        </p:nvSpPr>
        <p:spPr>
          <a:xfrm>
            <a:off x="3765765" y="4449702"/>
            <a:ext cx="3473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설계명세서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13E435-D6B0-4A8A-AB63-222FCCD53677}"/>
              </a:ext>
            </a:extLst>
          </p:cNvPr>
          <p:cNvSpPr txBox="1"/>
          <p:nvPr/>
        </p:nvSpPr>
        <p:spPr>
          <a:xfrm>
            <a:off x="7555902" y="4174445"/>
            <a:ext cx="347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최종발표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+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데모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DBE6E64-DC32-4DF8-A69D-EA568D694C47}"/>
              </a:ext>
            </a:extLst>
          </p:cNvPr>
          <p:cNvGrpSpPr/>
          <p:nvPr/>
        </p:nvGrpSpPr>
        <p:grpSpPr>
          <a:xfrm rot="5400000">
            <a:off x="8671897" y="3428845"/>
            <a:ext cx="2544120" cy="3698517"/>
            <a:chOff x="9790487" y="1643773"/>
            <a:chExt cx="4651963" cy="4577983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5DF7954-A0A9-4872-BEF7-EAF4357957F2}"/>
                </a:ext>
              </a:extLst>
            </p:cNvPr>
            <p:cNvSpPr/>
            <p:nvPr/>
          </p:nvSpPr>
          <p:spPr>
            <a:xfrm>
              <a:off x="9790487" y="1643773"/>
              <a:ext cx="4651963" cy="4577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D9D4CB1-3412-44E8-97F8-B46394E3BBED}"/>
                </a:ext>
              </a:extLst>
            </p:cNvPr>
            <p:cNvSpPr/>
            <p:nvPr/>
          </p:nvSpPr>
          <p:spPr>
            <a:xfrm>
              <a:off x="10035281" y="2352433"/>
              <a:ext cx="4162378" cy="36844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89BA725-B3FA-4243-8388-074653607570}"/>
              </a:ext>
            </a:extLst>
          </p:cNvPr>
          <p:cNvSpPr txBox="1"/>
          <p:nvPr/>
        </p:nvSpPr>
        <p:spPr>
          <a:xfrm>
            <a:off x="11403955" y="4194130"/>
            <a:ext cx="4180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팀원 </a:t>
            </a:r>
            <a:endParaRPr lang="en-US" altLang="ko-KR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올</a:t>
            </a:r>
            <a:endParaRPr lang="en-US" altLang="ko-KR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A+</a:t>
            </a:r>
          </a:p>
          <a:p>
            <a:r>
              <a:rPr lang="ko-KR" altLang="en-US" sz="2000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기분짱</a:t>
            </a:r>
            <a:r>
              <a:rPr lang="ko-KR" altLang="en-US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01AADC2B-6D46-4317-AD76-D7B2351E3E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545" b="14029"/>
          <a:stretch/>
        </p:blipFill>
        <p:spPr>
          <a:xfrm>
            <a:off x="8197039" y="4109370"/>
            <a:ext cx="3178125" cy="2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4103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사각형: 둥근 위쪽 모서리 55">
            <a:extLst>
              <a:ext uri="{FF2B5EF4-FFF2-40B4-BE49-F238E27FC236}">
                <a16:creationId xmlns:a16="http://schemas.microsoft.com/office/drawing/2014/main" id="{93BCCACC-C259-4F6E-842D-EB7380CD95DB}"/>
              </a:ext>
            </a:extLst>
          </p:cNvPr>
          <p:cNvSpPr/>
          <p:nvPr/>
        </p:nvSpPr>
        <p:spPr>
          <a:xfrm rot="10800000">
            <a:off x="3539451" y="1825843"/>
            <a:ext cx="4642339" cy="2743200"/>
          </a:xfrm>
          <a:prstGeom prst="round2SameRect">
            <a:avLst>
              <a:gd name="adj1" fmla="val 12638"/>
              <a:gd name="adj2" fmla="val 0"/>
            </a:avLst>
          </a:prstGeom>
          <a:solidFill>
            <a:srgbClr val="E8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E174D3EF-3229-435E-A1D4-776500AAC03B}"/>
              </a:ext>
            </a:extLst>
          </p:cNvPr>
          <p:cNvSpPr/>
          <p:nvPr/>
        </p:nvSpPr>
        <p:spPr>
          <a:xfrm>
            <a:off x="3538080" y="1020485"/>
            <a:ext cx="4642339" cy="2743200"/>
          </a:xfrm>
          <a:prstGeom prst="round2SameRect">
            <a:avLst>
              <a:gd name="adj1" fmla="val 12638"/>
              <a:gd name="adj2" fmla="val 0"/>
            </a:avLst>
          </a:prstGeom>
          <a:solidFill>
            <a:srgbClr val="E8E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33EBE1B2-901B-45F2-96A8-7AB519440050}"/>
              </a:ext>
            </a:extLst>
          </p:cNvPr>
          <p:cNvSpPr/>
          <p:nvPr/>
        </p:nvSpPr>
        <p:spPr>
          <a:xfrm>
            <a:off x="5243228" y="896877"/>
            <a:ext cx="1232040" cy="132440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FE793DA-3989-44DC-9F31-50655C537ECE}"/>
              </a:ext>
            </a:extLst>
          </p:cNvPr>
          <p:cNvSpPr/>
          <p:nvPr/>
        </p:nvSpPr>
        <p:spPr>
          <a:xfrm>
            <a:off x="7102137" y="1242889"/>
            <a:ext cx="780509" cy="4264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825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4C3ABFD-FCE3-48B0-A962-E4190E973D66}"/>
              </a:ext>
            </a:extLst>
          </p:cNvPr>
          <p:cNvSpPr/>
          <p:nvPr/>
        </p:nvSpPr>
        <p:spPr>
          <a:xfrm>
            <a:off x="3778059" y="1825842"/>
            <a:ext cx="4162378" cy="2578022"/>
          </a:xfrm>
          <a:prstGeom prst="roundRect">
            <a:avLst>
              <a:gd name="adj" fmla="val 7190"/>
            </a:avLst>
          </a:prstGeom>
          <a:solidFill>
            <a:srgbClr val="404040"/>
          </a:solidFill>
          <a:ln w="762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455CE5-33E0-4F90-B977-CEAD446517DB}"/>
              </a:ext>
            </a:extLst>
          </p:cNvPr>
          <p:cNvGrpSpPr/>
          <p:nvPr/>
        </p:nvGrpSpPr>
        <p:grpSpPr>
          <a:xfrm>
            <a:off x="3794776" y="1833905"/>
            <a:ext cx="4162378" cy="2594030"/>
            <a:chOff x="3779536" y="1818665"/>
            <a:chExt cx="4162378" cy="25940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C53EF60-6606-4285-905B-9C6766746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5198" y="1834674"/>
              <a:ext cx="4048099" cy="2578021"/>
            </a:xfrm>
            <a:prstGeom prst="rect">
              <a:avLst/>
            </a:prstGeom>
          </p:spPr>
        </p:pic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C32D910-1192-4CAD-B8AA-65C5F41E318B}"/>
                </a:ext>
              </a:extLst>
            </p:cNvPr>
            <p:cNvSpPr/>
            <p:nvPr/>
          </p:nvSpPr>
          <p:spPr>
            <a:xfrm>
              <a:off x="3779536" y="1818665"/>
              <a:ext cx="4162378" cy="2578022"/>
            </a:xfrm>
            <a:prstGeom prst="roundRect">
              <a:avLst>
                <a:gd name="adj" fmla="val 7190"/>
              </a:avLst>
            </a:prstGeom>
            <a:noFill/>
            <a:ln w="762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383088-D44A-4482-9153-A2945D603DF5}"/>
              </a:ext>
            </a:extLst>
          </p:cNvPr>
          <p:cNvGrpSpPr/>
          <p:nvPr/>
        </p:nvGrpSpPr>
        <p:grpSpPr>
          <a:xfrm>
            <a:off x="3528185" y="3073713"/>
            <a:ext cx="4651963" cy="4577983"/>
            <a:chOff x="3507865" y="3073713"/>
            <a:chExt cx="4651963" cy="4577983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A899994-1E57-41E8-925C-5F5D17FE8914}"/>
                </a:ext>
              </a:extLst>
            </p:cNvPr>
            <p:cNvGrpSpPr/>
            <p:nvPr/>
          </p:nvGrpSpPr>
          <p:grpSpPr>
            <a:xfrm>
              <a:off x="3507865" y="3073713"/>
              <a:ext cx="4651963" cy="4577983"/>
              <a:chOff x="9790487" y="1643773"/>
              <a:chExt cx="4651963" cy="4577983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CB572E3-6F96-46C2-BB0A-0EEBB7A06F1B}"/>
                  </a:ext>
                </a:extLst>
              </p:cNvPr>
              <p:cNvSpPr/>
              <p:nvPr/>
            </p:nvSpPr>
            <p:spPr>
              <a:xfrm>
                <a:off x="9790487" y="1643773"/>
                <a:ext cx="4651963" cy="45779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DAA6EDC-096C-4A30-A5C6-DBEC93495063}"/>
                  </a:ext>
                </a:extLst>
              </p:cNvPr>
              <p:cNvSpPr/>
              <p:nvPr/>
            </p:nvSpPr>
            <p:spPr>
              <a:xfrm>
                <a:off x="10000547" y="2346098"/>
                <a:ext cx="4162378" cy="369079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CFC7FED-B10F-4E9F-B9B3-DAA9E81A4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719914" y="3773845"/>
              <a:ext cx="4160389" cy="3690790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55562D3-32D3-470E-AF90-CB647D94DF5C}"/>
              </a:ext>
            </a:extLst>
          </p:cNvPr>
          <p:cNvGrpSpPr/>
          <p:nvPr/>
        </p:nvGrpSpPr>
        <p:grpSpPr>
          <a:xfrm>
            <a:off x="5888264" y="1242889"/>
            <a:ext cx="1053772" cy="426435"/>
            <a:chOff x="5753940" y="1214553"/>
            <a:chExt cx="1053772" cy="426435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0EE6C6C9-490A-45F2-AFD7-5BD2FC31BC4A}"/>
                </a:ext>
              </a:extLst>
            </p:cNvPr>
            <p:cNvSpPr/>
            <p:nvPr/>
          </p:nvSpPr>
          <p:spPr>
            <a:xfrm rot="5400000">
              <a:off x="6067608" y="900885"/>
              <a:ext cx="426435" cy="10537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7E432B8-12FF-4DFF-9010-AA10CEA284CD}"/>
                </a:ext>
              </a:extLst>
            </p:cNvPr>
            <p:cNvSpPr/>
            <p:nvPr/>
          </p:nvSpPr>
          <p:spPr>
            <a:xfrm rot="5400000">
              <a:off x="6266690" y="856703"/>
              <a:ext cx="29791" cy="940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4499880-ACCC-4252-8BDC-372F86F11A57}"/>
                </a:ext>
              </a:extLst>
            </p:cNvPr>
            <p:cNvSpPr/>
            <p:nvPr/>
          </p:nvSpPr>
          <p:spPr>
            <a:xfrm rot="5400000">
              <a:off x="6266690" y="920091"/>
              <a:ext cx="29791" cy="940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D668E23-2F65-4941-B30F-2A438707AC79}"/>
                </a:ext>
              </a:extLst>
            </p:cNvPr>
            <p:cNvSpPr/>
            <p:nvPr/>
          </p:nvSpPr>
          <p:spPr>
            <a:xfrm rot="5400000">
              <a:off x="6266690" y="983477"/>
              <a:ext cx="29791" cy="940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6BA775B-5056-4EEF-9AAB-AE4C04382A8D}"/>
                </a:ext>
              </a:extLst>
            </p:cNvPr>
            <p:cNvSpPr/>
            <p:nvPr/>
          </p:nvSpPr>
          <p:spPr>
            <a:xfrm rot="5400000">
              <a:off x="6266690" y="1046865"/>
              <a:ext cx="29791" cy="940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C20E4B6-1C33-4D4F-BCFD-FCFE12432D7C}"/>
                </a:ext>
              </a:extLst>
            </p:cNvPr>
            <p:cNvSpPr/>
            <p:nvPr/>
          </p:nvSpPr>
          <p:spPr>
            <a:xfrm rot="5400000">
              <a:off x="6266690" y="1110366"/>
              <a:ext cx="29791" cy="940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68C2946-A114-4935-B6DE-0AADF89BF229}"/>
                </a:ext>
              </a:extLst>
            </p:cNvPr>
            <p:cNvSpPr/>
            <p:nvPr/>
          </p:nvSpPr>
          <p:spPr>
            <a:xfrm rot="5400000">
              <a:off x="6269230" y="798485"/>
              <a:ext cx="29791" cy="940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274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7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4A5D4B-863C-4AF7-86B0-861BF82D1F2A}"/>
              </a:ext>
            </a:extLst>
          </p:cNvPr>
          <p:cNvSpPr txBox="1"/>
          <p:nvPr/>
        </p:nvSpPr>
        <p:spPr>
          <a:xfrm>
            <a:off x="3668276" y="2408016"/>
            <a:ext cx="35075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i="1" kern="0" dirty="0">
                <a:solidFill>
                  <a:srgbClr val="FFC000"/>
                </a:solidFill>
                <a:effectLst>
                  <a:outerShdw blurRad="4445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ASAP</a:t>
            </a:r>
            <a:endParaRPr lang="en-US" altLang="ko-KR" sz="9600" b="1" i="1" kern="0" dirty="0">
              <a:solidFill>
                <a:prstClr val="white"/>
              </a:solidFill>
              <a:effectLst>
                <a:outerShdw blurRad="444500" dist="38100" dir="8100000" algn="tr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E4A7F-46B5-44E6-8E4F-A3B8BE706C4D}"/>
              </a:ext>
            </a:extLst>
          </p:cNvPr>
          <p:cNvSpPr txBox="1"/>
          <p:nvPr/>
        </p:nvSpPr>
        <p:spPr>
          <a:xfrm>
            <a:off x="6486169" y="3685006"/>
            <a:ext cx="2290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이였습니다</a:t>
            </a:r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감사합니다</a:t>
            </a:r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r>
              <a:rPr lang="en-US" altLang="ko-KR" sz="20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29321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F8DAE30-0E11-4A6B-9D3F-FE174E417207}"/>
              </a:ext>
            </a:extLst>
          </p:cNvPr>
          <p:cNvSpPr txBox="1"/>
          <p:nvPr/>
        </p:nvSpPr>
        <p:spPr>
          <a:xfrm>
            <a:off x="386811" y="373278"/>
            <a:ext cx="333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ASAP</a:t>
            </a:r>
            <a:r>
              <a:rPr lang="ko-KR" altLang="en-US" sz="36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 </a:t>
            </a:r>
            <a:r>
              <a:rPr lang="en-US" altLang="ko-KR" sz="36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github</a:t>
            </a:r>
            <a:endParaRPr lang="ko-KR" altLang="en-US" sz="36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028" name="Picture 4" descr="github logo png에 대한 이미지 검색결과">
            <a:extLst>
              <a:ext uri="{FF2B5EF4-FFF2-40B4-BE49-F238E27FC236}">
                <a16:creationId xmlns:a16="http://schemas.microsoft.com/office/drawing/2014/main" id="{8D9C37DB-4282-4237-B40C-9721B72D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9" y="4011824"/>
            <a:ext cx="935674" cy="9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관련 이미지">
            <a:extLst>
              <a:ext uri="{FF2B5EF4-FFF2-40B4-BE49-F238E27FC236}">
                <a16:creationId xmlns:a16="http://schemas.microsoft.com/office/drawing/2014/main" id="{9F5F9AC3-B96C-43F0-96E3-A8A5586DC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9" y="5249226"/>
            <a:ext cx="935674" cy="9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github logo png에 대한 이미지 검색결과">
            <a:extLst>
              <a:ext uri="{FF2B5EF4-FFF2-40B4-BE49-F238E27FC236}">
                <a16:creationId xmlns:a16="http://schemas.microsoft.com/office/drawing/2014/main" id="{0330C04D-F442-42E2-B3DE-7E64AD848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8417" r="9409" b="6326"/>
          <a:stretch/>
        </p:blipFill>
        <p:spPr bwMode="auto">
          <a:xfrm>
            <a:off x="6312610" y="5236927"/>
            <a:ext cx="997792" cy="9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관련 이미지">
            <a:extLst>
              <a:ext uri="{FF2B5EF4-FFF2-40B4-BE49-F238E27FC236}">
                <a16:creationId xmlns:a16="http://schemas.microsoft.com/office/drawing/2014/main" id="{3D451685-EEB6-42CF-B2A9-97EF98B71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7" r="23122"/>
          <a:stretch/>
        </p:blipFill>
        <p:spPr bwMode="auto">
          <a:xfrm>
            <a:off x="6307444" y="4011824"/>
            <a:ext cx="997792" cy="99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D0A6DDA-BB64-4898-9945-5FE28DB2C199}"/>
              </a:ext>
            </a:extLst>
          </p:cNvPr>
          <p:cNvSpPr txBox="1"/>
          <p:nvPr/>
        </p:nvSpPr>
        <p:spPr>
          <a:xfrm>
            <a:off x="4300796" y="2035775"/>
            <a:ext cx="4998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linkClick r:id="rId7"/>
              </a:rPr>
              <a:t>https://github.com/fancuk/MessengerProject</a:t>
            </a:r>
            <a:endParaRPr lang="ko-KR" altLang="en-US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23362-6AB3-4471-B61F-A4F466CA46FE}"/>
              </a:ext>
            </a:extLst>
          </p:cNvPr>
          <p:cNvGrpSpPr/>
          <p:nvPr/>
        </p:nvGrpSpPr>
        <p:grpSpPr>
          <a:xfrm>
            <a:off x="2372614" y="1627851"/>
            <a:ext cx="2125116" cy="1766503"/>
            <a:chOff x="2210054" y="1556731"/>
            <a:chExt cx="2125116" cy="1766503"/>
          </a:xfrm>
        </p:grpSpPr>
        <p:pic>
          <p:nvPicPr>
            <p:cNvPr id="1040" name="Picture 16" descr="github logo png에 대한 이미지 검색결과">
              <a:extLst>
                <a:ext uri="{FF2B5EF4-FFF2-40B4-BE49-F238E27FC236}">
                  <a16:creationId xmlns:a16="http://schemas.microsoft.com/office/drawing/2014/main" id="{2F65EE2E-D99D-49C5-8837-DA7C35634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054" y="1556731"/>
              <a:ext cx="2125116" cy="1766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B67506-6D95-4703-BB3D-19932F6B2B0D}"/>
                </a:ext>
              </a:extLst>
            </p:cNvPr>
            <p:cNvSpPr txBox="1"/>
            <p:nvPr/>
          </p:nvSpPr>
          <p:spPr>
            <a:xfrm>
              <a:off x="2892485" y="1606996"/>
              <a:ext cx="815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ASAP</a:t>
              </a:r>
              <a:endPara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D899C34-B8F7-4413-A00C-7A13A0E2B70C}"/>
              </a:ext>
            </a:extLst>
          </p:cNvPr>
          <p:cNvSpPr txBox="1"/>
          <p:nvPr/>
        </p:nvSpPr>
        <p:spPr>
          <a:xfrm>
            <a:off x="7396148" y="4279606"/>
            <a:ext cx="70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신다민</a:t>
            </a:r>
            <a:endParaRPr lang="ko-KR" altLang="en-US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A75286-AF32-40E0-B64B-9DDADC2325CC}"/>
              </a:ext>
            </a:extLst>
          </p:cNvPr>
          <p:cNvSpPr txBox="1"/>
          <p:nvPr/>
        </p:nvSpPr>
        <p:spPr>
          <a:xfrm>
            <a:off x="1794369" y="4313953"/>
            <a:ext cx="70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이정환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395FFF-8CF6-4B45-885A-DCBAEE24C982}"/>
              </a:ext>
            </a:extLst>
          </p:cNvPr>
          <p:cNvSpPr txBox="1"/>
          <p:nvPr/>
        </p:nvSpPr>
        <p:spPr>
          <a:xfrm>
            <a:off x="1794369" y="5535768"/>
            <a:ext cx="70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김효빈</a:t>
            </a:r>
            <a:endParaRPr lang="ko-KR" altLang="en-US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CDB78E-6607-4FE4-AF5F-65488B17AA5E}"/>
              </a:ext>
            </a:extLst>
          </p:cNvPr>
          <p:cNvSpPr txBox="1"/>
          <p:nvPr/>
        </p:nvSpPr>
        <p:spPr>
          <a:xfrm>
            <a:off x="7396148" y="5535768"/>
            <a:ext cx="70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하정구</a:t>
            </a:r>
            <a:endParaRPr lang="ko-KR" altLang="en-US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1DD1E0-8AC3-49C0-81C5-111688429406}"/>
              </a:ext>
            </a:extLst>
          </p:cNvPr>
          <p:cNvSpPr txBox="1"/>
          <p:nvPr/>
        </p:nvSpPr>
        <p:spPr>
          <a:xfrm>
            <a:off x="2455086" y="4313953"/>
            <a:ext cx="370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9"/>
              </a:rPr>
              <a:t>https://github.com/winterlood</a:t>
            </a:r>
            <a:endParaRPr lang="ko-KR" altLang="en-US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36FDA1-AC8A-437C-8FA1-2FA54828ED4F}"/>
              </a:ext>
            </a:extLst>
          </p:cNvPr>
          <p:cNvSpPr txBox="1"/>
          <p:nvPr/>
        </p:nvSpPr>
        <p:spPr>
          <a:xfrm>
            <a:off x="2455086" y="5535233"/>
            <a:ext cx="370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10"/>
              </a:rPr>
              <a:t>https://github.com/sg05138</a:t>
            </a:r>
            <a:endParaRPr lang="ko-KR" altLang="en-US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3E83C3-F6CA-4E65-8CD9-DA82C931A711}"/>
              </a:ext>
            </a:extLst>
          </p:cNvPr>
          <p:cNvSpPr txBox="1"/>
          <p:nvPr/>
        </p:nvSpPr>
        <p:spPr>
          <a:xfrm>
            <a:off x="8082803" y="4313953"/>
            <a:ext cx="3296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11"/>
              </a:rPr>
              <a:t>https://github.com/damin8</a:t>
            </a:r>
            <a:endParaRPr lang="ko-KR" altLang="en-US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6B9B45-F84A-4FFE-9145-A92A4C6FCF91}"/>
              </a:ext>
            </a:extLst>
          </p:cNvPr>
          <p:cNvSpPr txBox="1"/>
          <p:nvPr/>
        </p:nvSpPr>
        <p:spPr>
          <a:xfrm>
            <a:off x="8093135" y="5535233"/>
            <a:ext cx="338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12"/>
              </a:rPr>
              <a:t>https://github.com/hjg0629</a:t>
            </a:r>
            <a:endParaRPr lang="ko-KR" altLang="en-US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5059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42A90E-F34C-40A7-93A1-B5B87FA6886B}"/>
              </a:ext>
            </a:extLst>
          </p:cNvPr>
          <p:cNvGrpSpPr/>
          <p:nvPr/>
        </p:nvGrpSpPr>
        <p:grpSpPr>
          <a:xfrm>
            <a:off x="1705894" y="2066117"/>
            <a:ext cx="9049779" cy="3471956"/>
            <a:chOff x="1856814" y="2074994"/>
            <a:chExt cx="9049779" cy="34719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66E122-535C-4EE8-8CB4-490819CF4C8E}"/>
                </a:ext>
              </a:extLst>
            </p:cNvPr>
            <p:cNvSpPr txBox="1"/>
            <p:nvPr/>
          </p:nvSpPr>
          <p:spPr>
            <a:xfrm>
              <a:off x="3688096" y="2857995"/>
              <a:ext cx="123907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effectLst>
                    <a:glow>
                      <a:srgbClr val="C00000"/>
                    </a:glow>
                  </a:effectLst>
                  <a:latin typeface="타이포_쌍문동 스텐실" panose="02020503020101020101" pitchFamily="18" charset="-127"/>
                  <a:ea typeface="타이포_쌍문동 스텐실" panose="02020503020101020101" pitchFamily="18" charset="-127"/>
                </a:rPr>
                <a:t>+</a:t>
              </a:r>
              <a:endParaRPr lang="ko-KR" altLang="en-US" sz="8000" b="1" dirty="0">
                <a:solidFill>
                  <a:schemeClr val="bg1"/>
                </a:solidFill>
                <a:effectLst>
                  <a:glow>
                    <a:srgbClr val="C00000"/>
                  </a:glow>
                </a:effectLst>
                <a:latin typeface="타이포_쌍문동 스텐실" panose="02020503020101020101" pitchFamily="18" charset="-127"/>
                <a:ea typeface="타이포_쌍문동 스텐실" panose="02020503020101020101" pitchFamily="18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DAFE78-4B1C-4D0A-A3CE-6A48EFA2DA82}"/>
                </a:ext>
              </a:extLst>
            </p:cNvPr>
            <p:cNvGrpSpPr/>
            <p:nvPr/>
          </p:nvGrpSpPr>
          <p:grpSpPr>
            <a:xfrm>
              <a:off x="2751790" y="2857995"/>
              <a:ext cx="8154803" cy="2688955"/>
              <a:chOff x="2751790" y="2857995"/>
              <a:chExt cx="8154803" cy="268895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740260-4E4E-417E-884E-9A0A372BD78D}"/>
                  </a:ext>
                </a:extLst>
              </p:cNvPr>
              <p:cNvSpPr txBox="1"/>
              <p:nvPr/>
            </p:nvSpPr>
            <p:spPr>
              <a:xfrm>
                <a:off x="7055806" y="2857995"/>
                <a:ext cx="1266309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>
                    <a:solidFill>
                      <a:schemeClr val="bg1"/>
                    </a:solidFill>
                    <a:effectLst>
                      <a:glow>
                        <a:srgbClr val="C00000"/>
                      </a:glow>
                    </a:effectLst>
                    <a:latin typeface="타이포_쌍문동 스텐실" panose="02020503020101020101" pitchFamily="18" charset="-127"/>
                    <a:ea typeface="타이포_쌍문동 스텐실" panose="02020503020101020101" pitchFamily="18" charset="-127"/>
                  </a:rPr>
                  <a:t>=</a:t>
                </a:r>
                <a:endParaRPr lang="ko-KR" altLang="en-US" sz="8000" b="1" dirty="0">
                  <a:solidFill>
                    <a:schemeClr val="bg1"/>
                  </a:solidFill>
                  <a:effectLst>
                    <a:glow>
                      <a:srgbClr val="C00000"/>
                    </a:glow>
                  </a:effectLst>
                  <a:latin typeface="타이포_쌍문동 스텐실" panose="02020503020101020101" pitchFamily="18" charset="-127"/>
                  <a:ea typeface="타이포_쌍문동 스텐실" panose="0202050302010102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2A2F0D-1D3D-4BD9-A3A1-15D1D390DB08}"/>
                  </a:ext>
                </a:extLst>
              </p:cNvPr>
              <p:cNvSpPr txBox="1"/>
              <p:nvPr/>
            </p:nvSpPr>
            <p:spPr>
              <a:xfrm>
                <a:off x="2751790" y="4962175"/>
                <a:ext cx="684497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F0000"/>
                    </a:solidFill>
                    <a:effectLst>
                      <a:glow>
                        <a:srgbClr val="C00000"/>
                      </a:glow>
                    </a:effectLst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11.9</a:t>
                </a:r>
                <a:r>
                  <a:rPr lang="en-US" altLang="ko-K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glow>
                        <a:srgbClr val="C00000"/>
                      </a:glow>
                    </a:effectLst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 </a:t>
                </a:r>
                <a:r>
                  <a:rPr lang="ko-KR" altLang="en-US" sz="2400" dirty="0">
                    <a:solidFill>
                      <a:srgbClr val="FF0000"/>
                    </a:solidFill>
                    <a:effectLst>
                      <a:glow>
                        <a:srgbClr val="C00000"/>
                      </a:glow>
                    </a:effectLst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초</a:t>
                </a:r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glow>
                        <a:srgbClr val="C00000"/>
                      </a:glow>
                    </a:effectLst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 </a:t>
                </a:r>
                <a:r>
                  <a:rPr lang="ko-KR" altLang="en-US" sz="2400" dirty="0">
                    <a:solidFill>
                      <a:schemeClr val="bg1"/>
                    </a:solidFill>
                    <a:effectLst>
                      <a:glow>
                        <a:srgbClr val="C00000"/>
                      </a:glow>
                    </a:effectLst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내에 사라지는 </a:t>
                </a:r>
                <a:r>
                  <a:rPr lang="en-US" altLang="ko-KR" sz="2400" dirty="0">
                    <a:solidFill>
                      <a:schemeClr val="bg1"/>
                    </a:solidFill>
                    <a:effectLst>
                      <a:glow>
                        <a:srgbClr val="C00000"/>
                      </a:glow>
                    </a:effectLst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MESSAGE </a:t>
                </a:r>
                <a:r>
                  <a:rPr lang="en-US" altLang="ko-KR" sz="3200" b="1" i="1" dirty="0">
                    <a:solidFill>
                      <a:srgbClr val="FF0000"/>
                    </a:solidFill>
                    <a:effectLst>
                      <a:glow>
                        <a:srgbClr val="C00000"/>
                      </a:glow>
                    </a:effectLst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ASAP</a:t>
                </a:r>
                <a:endParaRPr lang="ko-KR" altLang="en-US" sz="4000" b="1" i="1" dirty="0">
                  <a:solidFill>
                    <a:srgbClr val="FF0000"/>
                  </a:solidFill>
                  <a:effectLst>
                    <a:glow>
                      <a:srgbClr val="C00000"/>
                    </a:glow>
                  </a:effectLst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29F4BA-CB25-4A56-987B-20844A6EC0A6}"/>
                  </a:ext>
                </a:extLst>
              </p:cNvPr>
              <p:cNvSpPr txBox="1"/>
              <p:nvPr/>
            </p:nvSpPr>
            <p:spPr>
              <a:xfrm>
                <a:off x="7970288" y="4179174"/>
                <a:ext cx="293630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effectLst>
                      <a:glow>
                        <a:srgbClr val="C00000"/>
                      </a:glow>
                    </a:effectLst>
                    <a:highlight>
                      <a:srgbClr val="000000"/>
                    </a:highlight>
                    <a:latin typeface="타이포_쌍문동 스텐실" panose="02020503020101020101" pitchFamily="18" charset="-127"/>
                    <a:ea typeface="타이포_쌍문동 스텐실" panose="02020503020101020101" pitchFamily="18" charset="-127"/>
                  </a:rPr>
                  <a:t>00:00:11.9 </a:t>
                </a:r>
                <a:endParaRPr lang="ko-KR" altLang="en-US" sz="4000" b="1" dirty="0">
                  <a:solidFill>
                    <a:schemeClr val="bg1"/>
                  </a:solidFill>
                  <a:effectLst>
                    <a:glow>
                      <a:srgbClr val="C00000"/>
                    </a:glow>
                  </a:effectLst>
                  <a:highlight>
                    <a:srgbClr val="000000"/>
                  </a:highlight>
                  <a:latin typeface="타이포_쌍문동 스텐실" panose="02020503020101020101" pitchFamily="18" charset="-127"/>
                  <a:ea typeface="타이포_쌍문동 스텐실" panose="02020503020101020101" pitchFamily="18" charset="-127"/>
                </a:endParaRPr>
              </a:p>
            </p:txBody>
          </p:sp>
        </p:grpSp>
        <p:pic>
          <p:nvPicPr>
            <p:cNvPr id="1028" name="Picture 4" descr="아이콘, 전화 번호, 라운드, 연결, 서비스, 로그인, 지원, 세포, 디지털, 전화, 전화 아이콘">
              <a:extLst>
                <a:ext uri="{FF2B5EF4-FFF2-40B4-BE49-F238E27FC236}">
                  <a16:creationId xmlns:a16="http://schemas.microsoft.com/office/drawing/2014/main" id="{4D582B96-5132-42FA-8BBA-DE94615F8D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814" y="2144429"/>
              <a:ext cx="2023441" cy="2034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message icon에 대한 이미지 검색결과">
              <a:extLst>
                <a:ext uri="{FF2B5EF4-FFF2-40B4-BE49-F238E27FC236}">
                  <a16:creationId xmlns:a16="http://schemas.microsoft.com/office/drawing/2014/main" id="{9582F95C-F932-4D77-9C97-24A1540364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06"/>
            <a:stretch/>
          </p:blipFill>
          <p:spPr bwMode="auto">
            <a:xfrm>
              <a:off x="5061487" y="2534547"/>
              <a:ext cx="1844557" cy="1429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timer icon에 대한 이미지 검색결과">
              <a:extLst>
                <a:ext uri="{FF2B5EF4-FFF2-40B4-BE49-F238E27FC236}">
                  <a16:creationId xmlns:a16="http://schemas.microsoft.com/office/drawing/2014/main" id="{37758184-4336-4086-AB71-A00AE1535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288" y="2074994"/>
              <a:ext cx="783001" cy="78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message icon에 대한 이미지 검색결과">
              <a:extLst>
                <a:ext uri="{FF2B5EF4-FFF2-40B4-BE49-F238E27FC236}">
                  <a16:creationId xmlns:a16="http://schemas.microsoft.com/office/drawing/2014/main" id="{CF4C28A1-F161-41EA-9217-8E025C9F4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06"/>
            <a:stretch/>
          </p:blipFill>
          <p:spPr bwMode="auto">
            <a:xfrm>
              <a:off x="8516161" y="2534547"/>
              <a:ext cx="1844557" cy="1429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F819DA-5A42-45FD-8FAA-62926AE51D36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ASAP </a:t>
            </a:r>
            <a:r>
              <a:rPr lang="ko-KR" altLang="en-US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28019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3520A7C-AA73-4491-B95A-D1BFA892FA96}"/>
              </a:ext>
            </a:extLst>
          </p:cNvPr>
          <p:cNvSpPr txBox="1"/>
          <p:nvPr/>
        </p:nvSpPr>
        <p:spPr>
          <a:xfrm>
            <a:off x="3260016" y="2226573"/>
            <a:ext cx="7007441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본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ASAP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메신저 프로젝트는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기존의 메신저 프로그램 보다 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더욱 </a:t>
            </a:r>
            <a:r>
              <a:rPr lang="ko-KR" altLang="en-US" sz="28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실시간 적인 응답을 보장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할 수 있는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Windows </a:t>
            </a:r>
            <a:r>
              <a:rPr lang="en-US" altLang="ko-KR" sz="28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.NET </a:t>
            </a:r>
            <a:r>
              <a:rPr lang="en-US" altLang="ko-KR" sz="2800" b="1" i="1" u="sng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FrameWork</a:t>
            </a:r>
            <a:r>
              <a:rPr lang="en-US" altLang="ko-KR" sz="2800" b="1" i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WPF 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메신저 프로그램의 제작을 목표로 한다</a:t>
            </a:r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2EF27-8208-46DD-8420-302E9CCB2679}"/>
              </a:ext>
            </a:extLst>
          </p:cNvPr>
          <p:cNvSpPr txBox="1"/>
          <p:nvPr/>
        </p:nvSpPr>
        <p:spPr>
          <a:xfrm>
            <a:off x="1919472" y="1505575"/>
            <a:ext cx="2316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“</a:t>
            </a:r>
            <a:endParaRPr lang="ko-KR" altLang="en-US" sz="138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3F17E-6D72-44F1-849E-BC66E40110D1}"/>
              </a:ext>
            </a:extLst>
          </p:cNvPr>
          <p:cNvSpPr txBox="1"/>
          <p:nvPr/>
        </p:nvSpPr>
        <p:spPr>
          <a:xfrm>
            <a:off x="9079921" y="1505575"/>
            <a:ext cx="2316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”</a:t>
            </a:r>
            <a:endParaRPr lang="ko-KR" altLang="en-US" sz="13800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85C236-248D-46BB-8D7B-50E6FD9C7B0F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95473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38C5786-7A51-4CF7-98A8-FECF1A56028F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System </a:t>
            </a:r>
            <a:r>
              <a:rPr lang="ko-KR" altLang="en-US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15ED78-514D-41CA-A6D0-36CBB5DF88C2}"/>
              </a:ext>
            </a:extLst>
          </p:cNvPr>
          <p:cNvSpPr txBox="1"/>
          <p:nvPr/>
        </p:nvSpPr>
        <p:spPr>
          <a:xfrm>
            <a:off x="1587079" y="4798456"/>
            <a:ext cx="9538651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Server </a:t>
            </a:r>
            <a:r>
              <a:rPr lang="ko-KR" altLang="en-US" sz="2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↔ </a:t>
            </a:r>
            <a:r>
              <a:rPr lang="en-US" altLang="ko-KR" sz="2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 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 Server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 Server 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간의 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DB 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접근을 위한 통신을 지원한다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Server </a:t>
            </a:r>
            <a:r>
              <a:rPr lang="ko-KR" altLang="en-US" sz="2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↔ </a:t>
            </a:r>
            <a:r>
              <a:rPr lang="en-US" altLang="ko-KR" sz="2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Client 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 Server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Client 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간 로그인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로그아웃 및 사용자 정보의 통신을 지원한다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                                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또한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클라이언트 간 통신을 지원한다</a:t>
            </a:r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4C99A27-1E73-4BFB-8D2A-F271B552F5BA}"/>
              </a:ext>
            </a:extLst>
          </p:cNvPr>
          <p:cNvGrpSpPr/>
          <p:nvPr/>
        </p:nvGrpSpPr>
        <p:grpSpPr>
          <a:xfrm>
            <a:off x="3140153" y="837278"/>
            <a:ext cx="5911694" cy="3088420"/>
            <a:chOff x="2942305" y="965258"/>
            <a:chExt cx="5911694" cy="30884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F2071CA-F9CD-4BB4-8B3A-E50CB707CAED}"/>
                </a:ext>
              </a:extLst>
            </p:cNvPr>
            <p:cNvSpPr/>
            <p:nvPr/>
          </p:nvSpPr>
          <p:spPr>
            <a:xfrm>
              <a:off x="5033083" y="965258"/>
              <a:ext cx="1406769" cy="4717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타이포_쌍문동 스텐실" panose="02020503020101020101" pitchFamily="18" charset="-127"/>
                  <a:ea typeface="타이포_쌍문동 스텐실" panose="02020503020101020101" pitchFamily="18" charset="-127"/>
                </a:rPr>
                <a:t>Server</a:t>
              </a:r>
              <a:endParaRPr lang="ko-KR" altLang="en-US" sz="2000" dirty="0">
                <a:solidFill>
                  <a:schemeClr val="tx1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BA26EEF-D9AE-49D8-8068-F2C1EBF30B12}"/>
                </a:ext>
              </a:extLst>
            </p:cNvPr>
            <p:cNvSpPr/>
            <p:nvPr/>
          </p:nvSpPr>
          <p:spPr>
            <a:xfrm>
              <a:off x="2942305" y="2714840"/>
              <a:ext cx="1406769" cy="4717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타이포_쌍문동 스텐실" panose="02020503020101020101" pitchFamily="18" charset="-127"/>
                  <a:ea typeface="타이포_쌍문동 스텐실" panose="02020503020101020101" pitchFamily="18" charset="-127"/>
                </a:rPr>
                <a:t>Client</a:t>
              </a:r>
              <a:endParaRPr lang="ko-KR" altLang="en-US" sz="2000" dirty="0">
                <a:solidFill>
                  <a:sysClr val="windowText" lastClr="000000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096D3E-9AD1-4AAE-82E8-5199C8F62198}"/>
                </a:ext>
              </a:extLst>
            </p:cNvPr>
            <p:cNvSpPr/>
            <p:nvPr/>
          </p:nvSpPr>
          <p:spPr>
            <a:xfrm>
              <a:off x="5052459" y="2714840"/>
              <a:ext cx="1406769" cy="4717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타이포_쌍문동 스텐실" panose="02020503020101020101" pitchFamily="18" charset="-127"/>
                  <a:ea typeface="타이포_쌍문동 스텐실" panose="02020503020101020101" pitchFamily="18" charset="-127"/>
                </a:rPr>
                <a:t>Client</a:t>
              </a:r>
              <a:endParaRPr lang="ko-KR" altLang="en-US" sz="2000" dirty="0">
                <a:solidFill>
                  <a:sysClr val="windowText" lastClr="000000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25BB1BF-3CBE-4EC9-9CF8-F745F6AC8A01}"/>
                </a:ext>
              </a:extLst>
            </p:cNvPr>
            <p:cNvSpPr/>
            <p:nvPr/>
          </p:nvSpPr>
          <p:spPr>
            <a:xfrm>
              <a:off x="7095537" y="2705959"/>
              <a:ext cx="1406769" cy="4717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타이포_쌍문동 스텐실" panose="02020503020101020101" pitchFamily="18" charset="-127"/>
                  <a:ea typeface="타이포_쌍문동 스텐실" panose="02020503020101020101" pitchFamily="18" charset="-127"/>
                </a:rPr>
                <a:t>Client</a:t>
              </a:r>
              <a:endParaRPr lang="ko-KR" altLang="en-US" sz="2000" dirty="0">
                <a:solidFill>
                  <a:sysClr val="windowText" lastClr="000000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55BFA56-D4E7-4824-95FD-43B15A02FB6E}"/>
                </a:ext>
              </a:extLst>
            </p:cNvPr>
            <p:cNvSpPr/>
            <p:nvPr/>
          </p:nvSpPr>
          <p:spPr>
            <a:xfrm>
              <a:off x="7447230" y="974139"/>
              <a:ext cx="1406769" cy="4717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타이포_쌍문동 스텐실" panose="02020503020101020101" pitchFamily="18" charset="-127"/>
                  <a:ea typeface="타이포_쌍문동 스텐실" panose="02020503020101020101" pitchFamily="18" charset="-127"/>
                </a:rPr>
                <a:t>DB</a:t>
              </a:r>
              <a:endParaRPr lang="ko-KR" altLang="en-US" sz="2000" dirty="0">
                <a:solidFill>
                  <a:schemeClr val="tx1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DCD58BD5-3E6B-4F18-8AE0-358A3C007141}"/>
                </a:ext>
              </a:extLst>
            </p:cNvPr>
            <p:cNvCxnSpPr>
              <a:cxnSpLocks/>
              <a:stCxn id="19" idx="3"/>
              <a:endCxn id="32" idx="1"/>
            </p:cNvCxnSpPr>
            <p:nvPr/>
          </p:nvCxnSpPr>
          <p:spPr>
            <a:xfrm>
              <a:off x="6439852" y="1201144"/>
              <a:ext cx="1007378" cy="888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0A9EB7E-6DDF-4234-921B-B861182DE1CF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 flipH="1">
              <a:off x="3645690" y="1437029"/>
              <a:ext cx="2090778" cy="127781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30F4B4C-2E84-49F1-A7BD-0D32C9FDE823}"/>
                </a:ext>
              </a:extLst>
            </p:cNvPr>
            <p:cNvCxnSpPr>
              <a:cxnSpLocks/>
              <a:stCxn id="19" idx="2"/>
              <a:endCxn id="23" idx="0"/>
            </p:cNvCxnSpPr>
            <p:nvPr/>
          </p:nvCxnSpPr>
          <p:spPr>
            <a:xfrm>
              <a:off x="5736468" y="1437029"/>
              <a:ext cx="19376" cy="127781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B8442657-CC97-4714-88AF-7A155F531510}"/>
                </a:ext>
              </a:extLst>
            </p:cNvPr>
            <p:cNvCxnSpPr>
              <a:cxnSpLocks/>
              <a:stCxn id="19" idx="2"/>
              <a:endCxn id="29" idx="0"/>
            </p:cNvCxnSpPr>
            <p:nvPr/>
          </p:nvCxnSpPr>
          <p:spPr>
            <a:xfrm>
              <a:off x="5736468" y="1437029"/>
              <a:ext cx="2062454" cy="126893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7486ACC-1DC6-42D6-A0CE-D0F3CA0A6829}"/>
                </a:ext>
              </a:extLst>
            </p:cNvPr>
            <p:cNvSpPr/>
            <p:nvPr/>
          </p:nvSpPr>
          <p:spPr>
            <a:xfrm>
              <a:off x="7095536" y="3696537"/>
              <a:ext cx="1406769" cy="3516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타이포_쌍문동 스텐실" panose="02020503020101020101" pitchFamily="18" charset="-127"/>
                  <a:ea typeface="타이포_쌍문동 스텐실" panose="02020503020101020101" pitchFamily="18" charset="-127"/>
                </a:rPr>
                <a:t>DB</a:t>
              </a:r>
              <a:endParaRPr lang="ko-KR" altLang="en-US" sz="2000" dirty="0">
                <a:solidFill>
                  <a:sysClr val="windowText" lastClr="000000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4A3F885-D4E0-4D88-9573-73C73A5982B9}"/>
                </a:ext>
              </a:extLst>
            </p:cNvPr>
            <p:cNvCxnSpPr>
              <a:cxnSpLocks/>
              <a:stCxn id="29" idx="2"/>
              <a:endCxn id="39" idx="0"/>
            </p:cNvCxnSpPr>
            <p:nvPr/>
          </p:nvCxnSpPr>
          <p:spPr>
            <a:xfrm flipH="1">
              <a:off x="7798921" y="3177730"/>
              <a:ext cx="1" cy="518807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ADBDEA2-30FB-4D86-9CC9-1C6C6BAFB068}"/>
                </a:ext>
              </a:extLst>
            </p:cNvPr>
            <p:cNvSpPr/>
            <p:nvPr/>
          </p:nvSpPr>
          <p:spPr>
            <a:xfrm>
              <a:off x="5052459" y="3702008"/>
              <a:ext cx="1406769" cy="3516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타이포_쌍문동 스텐실" panose="02020503020101020101" pitchFamily="18" charset="-127"/>
                  <a:ea typeface="타이포_쌍문동 스텐실" panose="02020503020101020101" pitchFamily="18" charset="-127"/>
                </a:rPr>
                <a:t>DB</a:t>
              </a:r>
              <a:endParaRPr lang="ko-KR" altLang="en-US" sz="2000" dirty="0">
                <a:solidFill>
                  <a:sysClr val="windowText" lastClr="000000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EA42C10-E567-42A2-8A40-EB009AFBB80B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 flipH="1">
              <a:off x="5755844" y="3183202"/>
              <a:ext cx="1" cy="518806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BB22F4E-3CF6-4535-926C-C5A7BDC32708}"/>
                </a:ext>
              </a:extLst>
            </p:cNvPr>
            <p:cNvSpPr/>
            <p:nvPr/>
          </p:nvSpPr>
          <p:spPr>
            <a:xfrm>
              <a:off x="2942305" y="3696536"/>
              <a:ext cx="1406769" cy="3516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타이포_쌍문동 스텐실" panose="02020503020101020101" pitchFamily="18" charset="-127"/>
                  <a:ea typeface="타이포_쌍문동 스텐실" panose="02020503020101020101" pitchFamily="18" charset="-127"/>
                </a:rPr>
                <a:t>DB</a:t>
              </a:r>
              <a:endParaRPr lang="ko-KR" altLang="en-US" sz="2000" dirty="0">
                <a:solidFill>
                  <a:sysClr val="windowText" lastClr="000000"/>
                </a:solidFill>
                <a:latin typeface="타이포_쌍문동 스텐실" panose="02020503020101020101" pitchFamily="18" charset="-127"/>
                <a:ea typeface="타이포_쌍문동 스텐실" panose="02020503020101020101" pitchFamily="18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1952B615-D188-43CB-943B-7C556F5EFC0D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 flipH="1">
              <a:off x="3645690" y="3177730"/>
              <a:ext cx="1" cy="518806"/>
            </a:xfrm>
            <a:prstGeom prst="straightConnector1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BCAAFD2-0686-4457-A84C-F4D85A836BA0}"/>
                </a:ext>
              </a:extLst>
            </p:cNvPr>
            <p:cNvCxnSpPr>
              <a:cxnSpLocks/>
              <a:stCxn id="23" idx="1"/>
              <a:endCxn id="20" idx="3"/>
            </p:cNvCxnSpPr>
            <p:nvPr/>
          </p:nvCxnSpPr>
          <p:spPr>
            <a:xfrm flipH="1">
              <a:off x="4349074" y="2950726"/>
              <a:ext cx="703385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65850AE6-FF2F-470D-85A3-328E400F2064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6459229" y="2941845"/>
              <a:ext cx="636308" cy="1048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구부러짐 48">
              <a:extLst>
                <a:ext uri="{FF2B5EF4-FFF2-40B4-BE49-F238E27FC236}">
                  <a16:creationId xmlns:a16="http://schemas.microsoft.com/office/drawing/2014/main" id="{30FD85BC-302C-4018-B235-EC4C14E18299}"/>
                </a:ext>
              </a:extLst>
            </p:cNvPr>
            <p:cNvCxnSpPr>
              <a:cxnSpLocks/>
              <a:stCxn id="29" idx="3"/>
              <a:endCxn id="20" idx="1"/>
            </p:cNvCxnSpPr>
            <p:nvPr/>
          </p:nvCxnSpPr>
          <p:spPr>
            <a:xfrm flipH="1">
              <a:off x="2942305" y="2941845"/>
              <a:ext cx="5560001" cy="8881"/>
            </a:xfrm>
            <a:prstGeom prst="curvedConnector5">
              <a:avLst>
                <a:gd name="adj1" fmla="val -14893"/>
                <a:gd name="adj2" fmla="val 20431100"/>
                <a:gd name="adj3" fmla="val 118182"/>
              </a:avLst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2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67">
            <a:extLst>
              <a:ext uri="{FF2B5EF4-FFF2-40B4-BE49-F238E27FC236}">
                <a16:creationId xmlns:a16="http://schemas.microsoft.com/office/drawing/2014/main" id="{96514D67-2B5B-42C4-8E1C-FF941946458A}"/>
              </a:ext>
            </a:extLst>
          </p:cNvPr>
          <p:cNvSpPr/>
          <p:nvPr/>
        </p:nvSpPr>
        <p:spPr>
          <a:xfrm>
            <a:off x="4298743" y="3393141"/>
            <a:ext cx="1719414" cy="311032"/>
          </a:xfrm>
          <a:prstGeom prst="roundRect">
            <a:avLst>
              <a:gd name="adj" fmla="val 50000"/>
            </a:avLst>
          </a:prstGeom>
          <a:solidFill>
            <a:srgbClr val="3C92C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36854C-058B-4A30-812E-9CB2E8F16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33397"/>
              </p:ext>
            </p:extLst>
          </p:nvPr>
        </p:nvGraphicFramePr>
        <p:xfrm>
          <a:off x="552782" y="1211190"/>
          <a:ext cx="11085840" cy="524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820">
                  <a:extLst>
                    <a:ext uri="{9D8B030D-6E8A-4147-A177-3AD203B41FA5}">
                      <a16:colId xmlns:a16="http://schemas.microsoft.com/office/drawing/2014/main" val="2566187533"/>
                    </a:ext>
                  </a:extLst>
                </a:gridCol>
                <a:gridCol w="92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3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8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3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3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38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38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8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967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Jun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Jul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Aug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Sep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Oct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Nov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Dec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야놀자 야체 B" panose="02020603020101020101" pitchFamily="18" charset="-127"/>
                        <a:ea typeface="야놀자 야체 B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9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96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0A4061-EA14-4338-8060-F68EAA953A00}"/>
              </a:ext>
            </a:extLst>
          </p:cNvPr>
          <p:cNvCxnSpPr>
            <a:cxnSpLocks/>
          </p:cNvCxnSpPr>
          <p:nvPr/>
        </p:nvCxnSpPr>
        <p:spPr>
          <a:xfrm>
            <a:off x="1476572" y="2635950"/>
            <a:ext cx="1841215" cy="0"/>
          </a:xfrm>
          <a:prstGeom prst="line">
            <a:avLst/>
          </a:prstGeom>
          <a:ln w="25400">
            <a:solidFill>
              <a:srgbClr val="3C92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67">
            <a:extLst>
              <a:ext uri="{FF2B5EF4-FFF2-40B4-BE49-F238E27FC236}">
                <a16:creationId xmlns:a16="http://schemas.microsoft.com/office/drawing/2014/main" id="{AB66522B-CC7C-4916-8B10-2E155944BA5B}"/>
              </a:ext>
            </a:extLst>
          </p:cNvPr>
          <p:cNvSpPr/>
          <p:nvPr/>
        </p:nvSpPr>
        <p:spPr>
          <a:xfrm>
            <a:off x="658086" y="2246979"/>
            <a:ext cx="1617006" cy="311032"/>
          </a:xfrm>
          <a:prstGeom prst="roundRect">
            <a:avLst>
              <a:gd name="adj" fmla="val 50000"/>
            </a:avLst>
          </a:prstGeom>
          <a:solidFill>
            <a:srgbClr val="3C92C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0D959A-8DD4-4B51-A16A-A8C92E8A5218}"/>
              </a:ext>
            </a:extLst>
          </p:cNvPr>
          <p:cNvSpPr/>
          <p:nvPr/>
        </p:nvSpPr>
        <p:spPr>
          <a:xfrm>
            <a:off x="652001" y="2169040"/>
            <a:ext cx="1677062" cy="377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  <a:r>
              <a:rPr lang="en-US" altLang="ko-KR" sz="1400" dirty="0" err="1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NetFrameWork</a:t>
            </a:r>
            <a:r>
              <a:rPr lang="ko-KR" altLang="en-US" sz="14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스터디</a:t>
            </a:r>
            <a:endParaRPr lang="en-US" altLang="ko-KR" sz="14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자유형 70">
            <a:extLst>
              <a:ext uri="{FF2B5EF4-FFF2-40B4-BE49-F238E27FC236}">
                <a16:creationId xmlns:a16="http://schemas.microsoft.com/office/drawing/2014/main" id="{4ACAE1A9-5AF6-4BA8-A2F5-9C9194ECED12}"/>
              </a:ext>
            </a:extLst>
          </p:cNvPr>
          <p:cNvSpPr/>
          <p:nvPr/>
        </p:nvSpPr>
        <p:spPr>
          <a:xfrm rot="10800000" flipH="1" flipV="1">
            <a:off x="555659" y="2154215"/>
            <a:ext cx="920912" cy="499072"/>
          </a:xfrm>
          <a:custGeom>
            <a:avLst/>
            <a:gdLst>
              <a:gd name="connsiteX0" fmla="*/ 281270 w 1066799"/>
              <a:gd name="connsiteY0" fmla="*/ 0 h 613705"/>
              <a:gd name="connsiteX1" fmla="*/ 1066799 w 1066799"/>
              <a:gd name="connsiteY1" fmla="*/ 0 h 613705"/>
              <a:gd name="connsiteX2" fmla="*/ 1066799 w 1066799"/>
              <a:gd name="connsiteY2" fmla="*/ 27226 h 613705"/>
              <a:gd name="connsiteX3" fmla="*/ 293844 w 1066799"/>
              <a:gd name="connsiteY3" fmla="*/ 27226 h 613705"/>
              <a:gd name="connsiteX4" fmla="*/ 24169 w 1066799"/>
              <a:gd name="connsiteY4" fmla="*/ 296901 h 613705"/>
              <a:gd name="connsiteX5" fmla="*/ 24169 w 1066799"/>
              <a:gd name="connsiteY5" fmla="*/ 316804 h 613705"/>
              <a:gd name="connsiteX6" fmla="*/ 293844 w 1066799"/>
              <a:gd name="connsiteY6" fmla="*/ 586479 h 613705"/>
              <a:gd name="connsiteX7" fmla="*/ 1066799 w 1066799"/>
              <a:gd name="connsiteY7" fmla="*/ 586479 h 613705"/>
              <a:gd name="connsiteX8" fmla="*/ 1066799 w 1066799"/>
              <a:gd name="connsiteY8" fmla="*/ 613705 h 613705"/>
              <a:gd name="connsiteX9" fmla="*/ 281270 w 1066799"/>
              <a:gd name="connsiteY9" fmla="*/ 613705 h 613705"/>
              <a:gd name="connsiteX10" fmla="*/ 22104 w 1066799"/>
              <a:gd name="connsiteY10" fmla="*/ 441918 h 613705"/>
              <a:gd name="connsiteX11" fmla="*/ 831 w 1066799"/>
              <a:gd name="connsiteY11" fmla="*/ 336550 h 613705"/>
              <a:gd name="connsiteX12" fmla="*/ 0 w 1066799"/>
              <a:gd name="connsiteY12" fmla="*/ 336550 h 613705"/>
              <a:gd name="connsiteX13" fmla="*/ 0 w 1066799"/>
              <a:gd name="connsiteY13" fmla="*/ 332435 h 613705"/>
              <a:gd name="connsiteX14" fmla="*/ 0 w 1066799"/>
              <a:gd name="connsiteY14" fmla="*/ 281270 h 613705"/>
              <a:gd name="connsiteX15" fmla="*/ 0 w 1066799"/>
              <a:gd name="connsiteY15" fmla="*/ 277155 h 613705"/>
              <a:gd name="connsiteX16" fmla="*/ 831 w 1066799"/>
              <a:gd name="connsiteY16" fmla="*/ 277155 h 613705"/>
              <a:gd name="connsiteX17" fmla="*/ 22104 w 1066799"/>
              <a:gd name="connsiteY17" fmla="*/ 171787 h 613705"/>
              <a:gd name="connsiteX18" fmla="*/ 281270 w 1066799"/>
              <a:gd name="connsiteY18" fmla="*/ 0 h 61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66799" h="613705">
                <a:moveTo>
                  <a:pt x="281270" y="0"/>
                </a:moveTo>
                <a:lnTo>
                  <a:pt x="1066799" y="0"/>
                </a:lnTo>
                <a:lnTo>
                  <a:pt x="1066799" y="27226"/>
                </a:lnTo>
                <a:lnTo>
                  <a:pt x="293844" y="27226"/>
                </a:lnTo>
                <a:cubicBezTo>
                  <a:pt x="144907" y="27226"/>
                  <a:pt x="24169" y="147964"/>
                  <a:pt x="24169" y="296901"/>
                </a:cubicBezTo>
                <a:lnTo>
                  <a:pt x="24169" y="316804"/>
                </a:lnTo>
                <a:cubicBezTo>
                  <a:pt x="24169" y="465741"/>
                  <a:pt x="144907" y="586479"/>
                  <a:pt x="293844" y="586479"/>
                </a:cubicBezTo>
                <a:lnTo>
                  <a:pt x="1066799" y="586479"/>
                </a:lnTo>
                <a:lnTo>
                  <a:pt x="1066799" y="613705"/>
                </a:lnTo>
                <a:lnTo>
                  <a:pt x="281270" y="613705"/>
                </a:lnTo>
                <a:cubicBezTo>
                  <a:pt x="164764" y="613705"/>
                  <a:pt x="64803" y="542870"/>
                  <a:pt x="22104" y="441918"/>
                </a:cubicBezTo>
                <a:lnTo>
                  <a:pt x="831" y="336550"/>
                </a:lnTo>
                <a:lnTo>
                  <a:pt x="0" y="336550"/>
                </a:lnTo>
                <a:lnTo>
                  <a:pt x="0" y="332435"/>
                </a:lnTo>
                <a:lnTo>
                  <a:pt x="0" y="281270"/>
                </a:lnTo>
                <a:lnTo>
                  <a:pt x="0" y="277155"/>
                </a:lnTo>
                <a:lnTo>
                  <a:pt x="831" y="277155"/>
                </a:lnTo>
                <a:lnTo>
                  <a:pt x="22104" y="171787"/>
                </a:lnTo>
                <a:cubicBezTo>
                  <a:pt x="64803" y="70835"/>
                  <a:pt x="164764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연필, 표시, 노트, 의제, 목록, 일정, 성적, 계획, 배정, 해야 할 일, 눈금, 확인, 블루">
            <a:extLst>
              <a:ext uri="{FF2B5EF4-FFF2-40B4-BE49-F238E27FC236}">
                <a16:creationId xmlns:a16="http://schemas.microsoft.com/office/drawing/2014/main" id="{22E2CCFA-F0E7-4E66-8334-09CCF110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96" y="337670"/>
            <a:ext cx="691487" cy="70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67">
            <a:extLst>
              <a:ext uri="{FF2B5EF4-FFF2-40B4-BE49-F238E27FC236}">
                <a16:creationId xmlns:a16="http://schemas.microsoft.com/office/drawing/2014/main" id="{11202AB7-F83E-4BEF-964E-20BC7B847C0E}"/>
              </a:ext>
            </a:extLst>
          </p:cNvPr>
          <p:cNvSpPr/>
          <p:nvPr/>
        </p:nvSpPr>
        <p:spPr>
          <a:xfrm>
            <a:off x="2500607" y="2817829"/>
            <a:ext cx="1719414" cy="311032"/>
          </a:xfrm>
          <a:prstGeom prst="roundRect">
            <a:avLst>
              <a:gd name="adj" fmla="val 50000"/>
            </a:avLst>
          </a:prstGeom>
          <a:solidFill>
            <a:srgbClr val="3C92C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자유형 70">
            <a:extLst>
              <a:ext uri="{FF2B5EF4-FFF2-40B4-BE49-F238E27FC236}">
                <a16:creationId xmlns:a16="http://schemas.microsoft.com/office/drawing/2014/main" id="{8B14B37D-2F01-4B09-991E-3E7798184C21}"/>
              </a:ext>
            </a:extLst>
          </p:cNvPr>
          <p:cNvSpPr/>
          <p:nvPr/>
        </p:nvSpPr>
        <p:spPr>
          <a:xfrm rot="10800000" flipH="1" flipV="1">
            <a:off x="2403366" y="2725065"/>
            <a:ext cx="910880" cy="499072"/>
          </a:xfrm>
          <a:custGeom>
            <a:avLst/>
            <a:gdLst>
              <a:gd name="connsiteX0" fmla="*/ 281270 w 1066799"/>
              <a:gd name="connsiteY0" fmla="*/ 0 h 613705"/>
              <a:gd name="connsiteX1" fmla="*/ 1066799 w 1066799"/>
              <a:gd name="connsiteY1" fmla="*/ 0 h 613705"/>
              <a:gd name="connsiteX2" fmla="*/ 1066799 w 1066799"/>
              <a:gd name="connsiteY2" fmla="*/ 27226 h 613705"/>
              <a:gd name="connsiteX3" fmla="*/ 293844 w 1066799"/>
              <a:gd name="connsiteY3" fmla="*/ 27226 h 613705"/>
              <a:gd name="connsiteX4" fmla="*/ 24169 w 1066799"/>
              <a:gd name="connsiteY4" fmla="*/ 296901 h 613705"/>
              <a:gd name="connsiteX5" fmla="*/ 24169 w 1066799"/>
              <a:gd name="connsiteY5" fmla="*/ 316804 h 613705"/>
              <a:gd name="connsiteX6" fmla="*/ 293844 w 1066799"/>
              <a:gd name="connsiteY6" fmla="*/ 586479 h 613705"/>
              <a:gd name="connsiteX7" fmla="*/ 1066799 w 1066799"/>
              <a:gd name="connsiteY7" fmla="*/ 586479 h 613705"/>
              <a:gd name="connsiteX8" fmla="*/ 1066799 w 1066799"/>
              <a:gd name="connsiteY8" fmla="*/ 613705 h 613705"/>
              <a:gd name="connsiteX9" fmla="*/ 281270 w 1066799"/>
              <a:gd name="connsiteY9" fmla="*/ 613705 h 613705"/>
              <a:gd name="connsiteX10" fmla="*/ 22104 w 1066799"/>
              <a:gd name="connsiteY10" fmla="*/ 441918 h 613705"/>
              <a:gd name="connsiteX11" fmla="*/ 831 w 1066799"/>
              <a:gd name="connsiteY11" fmla="*/ 336550 h 613705"/>
              <a:gd name="connsiteX12" fmla="*/ 0 w 1066799"/>
              <a:gd name="connsiteY12" fmla="*/ 336550 h 613705"/>
              <a:gd name="connsiteX13" fmla="*/ 0 w 1066799"/>
              <a:gd name="connsiteY13" fmla="*/ 332435 h 613705"/>
              <a:gd name="connsiteX14" fmla="*/ 0 w 1066799"/>
              <a:gd name="connsiteY14" fmla="*/ 281270 h 613705"/>
              <a:gd name="connsiteX15" fmla="*/ 0 w 1066799"/>
              <a:gd name="connsiteY15" fmla="*/ 277155 h 613705"/>
              <a:gd name="connsiteX16" fmla="*/ 831 w 1066799"/>
              <a:gd name="connsiteY16" fmla="*/ 277155 h 613705"/>
              <a:gd name="connsiteX17" fmla="*/ 22104 w 1066799"/>
              <a:gd name="connsiteY17" fmla="*/ 171787 h 613705"/>
              <a:gd name="connsiteX18" fmla="*/ 281270 w 1066799"/>
              <a:gd name="connsiteY18" fmla="*/ 0 h 61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66799" h="613705">
                <a:moveTo>
                  <a:pt x="281270" y="0"/>
                </a:moveTo>
                <a:lnTo>
                  <a:pt x="1066799" y="0"/>
                </a:lnTo>
                <a:lnTo>
                  <a:pt x="1066799" y="27226"/>
                </a:lnTo>
                <a:lnTo>
                  <a:pt x="293844" y="27226"/>
                </a:lnTo>
                <a:cubicBezTo>
                  <a:pt x="144907" y="27226"/>
                  <a:pt x="24169" y="147964"/>
                  <a:pt x="24169" y="296901"/>
                </a:cubicBezTo>
                <a:lnTo>
                  <a:pt x="24169" y="316804"/>
                </a:lnTo>
                <a:cubicBezTo>
                  <a:pt x="24169" y="465741"/>
                  <a:pt x="144907" y="586479"/>
                  <a:pt x="293844" y="586479"/>
                </a:cubicBezTo>
                <a:lnTo>
                  <a:pt x="1066799" y="586479"/>
                </a:lnTo>
                <a:lnTo>
                  <a:pt x="1066799" y="613705"/>
                </a:lnTo>
                <a:lnTo>
                  <a:pt x="281270" y="613705"/>
                </a:lnTo>
                <a:cubicBezTo>
                  <a:pt x="164764" y="613705"/>
                  <a:pt x="64803" y="542870"/>
                  <a:pt x="22104" y="441918"/>
                </a:cubicBezTo>
                <a:lnTo>
                  <a:pt x="831" y="336550"/>
                </a:lnTo>
                <a:lnTo>
                  <a:pt x="0" y="336550"/>
                </a:lnTo>
                <a:lnTo>
                  <a:pt x="0" y="332435"/>
                </a:lnTo>
                <a:lnTo>
                  <a:pt x="0" y="281270"/>
                </a:lnTo>
                <a:lnTo>
                  <a:pt x="0" y="277155"/>
                </a:lnTo>
                <a:lnTo>
                  <a:pt x="831" y="277155"/>
                </a:lnTo>
                <a:lnTo>
                  <a:pt x="22104" y="171787"/>
                </a:lnTo>
                <a:cubicBezTo>
                  <a:pt x="64803" y="70835"/>
                  <a:pt x="164764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70A848C-1C31-4ABC-ACFC-7D0482F20EC4}"/>
              </a:ext>
            </a:extLst>
          </p:cNvPr>
          <p:cNvCxnSpPr>
            <a:cxnSpLocks/>
          </p:cNvCxnSpPr>
          <p:nvPr/>
        </p:nvCxnSpPr>
        <p:spPr>
          <a:xfrm>
            <a:off x="3302095" y="3213978"/>
            <a:ext cx="931631" cy="0"/>
          </a:xfrm>
          <a:prstGeom prst="line">
            <a:avLst/>
          </a:prstGeom>
          <a:ln w="25400">
            <a:solidFill>
              <a:srgbClr val="3C92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EB2DFB-353F-4206-BE36-22CDF83E97A1}"/>
              </a:ext>
            </a:extLst>
          </p:cNvPr>
          <p:cNvSpPr/>
          <p:nvPr/>
        </p:nvSpPr>
        <p:spPr>
          <a:xfrm>
            <a:off x="2508217" y="2739889"/>
            <a:ext cx="1719413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Concept</a:t>
            </a:r>
            <a:r>
              <a:rPr lang="ko-KR" altLang="en-US" sz="14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정하기</a:t>
            </a:r>
            <a:r>
              <a:rPr lang="en-US" altLang="ko-KR" sz="14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(Puzzle)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50DE25-99FC-4217-9DB5-B379272DD960}"/>
              </a:ext>
            </a:extLst>
          </p:cNvPr>
          <p:cNvSpPr txBox="1"/>
          <p:nvPr/>
        </p:nvSpPr>
        <p:spPr>
          <a:xfrm>
            <a:off x="376651" y="544891"/>
            <a:ext cx="296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개발 기간</a:t>
            </a:r>
          </a:p>
        </p:txBody>
      </p:sp>
      <p:sp>
        <p:nvSpPr>
          <p:cNvPr id="17" name="자유형 70">
            <a:extLst>
              <a:ext uri="{FF2B5EF4-FFF2-40B4-BE49-F238E27FC236}">
                <a16:creationId xmlns:a16="http://schemas.microsoft.com/office/drawing/2014/main" id="{F38F2E3B-8D6D-4C4A-8B58-4B1759205EE2}"/>
              </a:ext>
            </a:extLst>
          </p:cNvPr>
          <p:cNvSpPr/>
          <p:nvPr/>
        </p:nvSpPr>
        <p:spPr>
          <a:xfrm rot="10800000" flipH="1" flipV="1">
            <a:off x="4227630" y="3296729"/>
            <a:ext cx="948890" cy="499072"/>
          </a:xfrm>
          <a:custGeom>
            <a:avLst/>
            <a:gdLst>
              <a:gd name="connsiteX0" fmla="*/ 281270 w 1066799"/>
              <a:gd name="connsiteY0" fmla="*/ 0 h 613705"/>
              <a:gd name="connsiteX1" fmla="*/ 1066799 w 1066799"/>
              <a:gd name="connsiteY1" fmla="*/ 0 h 613705"/>
              <a:gd name="connsiteX2" fmla="*/ 1066799 w 1066799"/>
              <a:gd name="connsiteY2" fmla="*/ 27226 h 613705"/>
              <a:gd name="connsiteX3" fmla="*/ 293844 w 1066799"/>
              <a:gd name="connsiteY3" fmla="*/ 27226 h 613705"/>
              <a:gd name="connsiteX4" fmla="*/ 24169 w 1066799"/>
              <a:gd name="connsiteY4" fmla="*/ 296901 h 613705"/>
              <a:gd name="connsiteX5" fmla="*/ 24169 w 1066799"/>
              <a:gd name="connsiteY5" fmla="*/ 316804 h 613705"/>
              <a:gd name="connsiteX6" fmla="*/ 293844 w 1066799"/>
              <a:gd name="connsiteY6" fmla="*/ 586479 h 613705"/>
              <a:gd name="connsiteX7" fmla="*/ 1066799 w 1066799"/>
              <a:gd name="connsiteY7" fmla="*/ 586479 h 613705"/>
              <a:gd name="connsiteX8" fmla="*/ 1066799 w 1066799"/>
              <a:gd name="connsiteY8" fmla="*/ 613705 h 613705"/>
              <a:gd name="connsiteX9" fmla="*/ 281270 w 1066799"/>
              <a:gd name="connsiteY9" fmla="*/ 613705 h 613705"/>
              <a:gd name="connsiteX10" fmla="*/ 22104 w 1066799"/>
              <a:gd name="connsiteY10" fmla="*/ 441918 h 613705"/>
              <a:gd name="connsiteX11" fmla="*/ 831 w 1066799"/>
              <a:gd name="connsiteY11" fmla="*/ 336550 h 613705"/>
              <a:gd name="connsiteX12" fmla="*/ 0 w 1066799"/>
              <a:gd name="connsiteY12" fmla="*/ 336550 h 613705"/>
              <a:gd name="connsiteX13" fmla="*/ 0 w 1066799"/>
              <a:gd name="connsiteY13" fmla="*/ 332435 h 613705"/>
              <a:gd name="connsiteX14" fmla="*/ 0 w 1066799"/>
              <a:gd name="connsiteY14" fmla="*/ 281270 h 613705"/>
              <a:gd name="connsiteX15" fmla="*/ 0 w 1066799"/>
              <a:gd name="connsiteY15" fmla="*/ 277155 h 613705"/>
              <a:gd name="connsiteX16" fmla="*/ 831 w 1066799"/>
              <a:gd name="connsiteY16" fmla="*/ 277155 h 613705"/>
              <a:gd name="connsiteX17" fmla="*/ 22104 w 1066799"/>
              <a:gd name="connsiteY17" fmla="*/ 171787 h 613705"/>
              <a:gd name="connsiteX18" fmla="*/ 281270 w 1066799"/>
              <a:gd name="connsiteY18" fmla="*/ 0 h 61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66799" h="613705">
                <a:moveTo>
                  <a:pt x="281270" y="0"/>
                </a:moveTo>
                <a:lnTo>
                  <a:pt x="1066799" y="0"/>
                </a:lnTo>
                <a:lnTo>
                  <a:pt x="1066799" y="27226"/>
                </a:lnTo>
                <a:lnTo>
                  <a:pt x="293844" y="27226"/>
                </a:lnTo>
                <a:cubicBezTo>
                  <a:pt x="144907" y="27226"/>
                  <a:pt x="24169" y="147964"/>
                  <a:pt x="24169" y="296901"/>
                </a:cubicBezTo>
                <a:lnTo>
                  <a:pt x="24169" y="316804"/>
                </a:lnTo>
                <a:cubicBezTo>
                  <a:pt x="24169" y="465741"/>
                  <a:pt x="144907" y="586479"/>
                  <a:pt x="293844" y="586479"/>
                </a:cubicBezTo>
                <a:lnTo>
                  <a:pt x="1066799" y="586479"/>
                </a:lnTo>
                <a:lnTo>
                  <a:pt x="1066799" y="613705"/>
                </a:lnTo>
                <a:lnTo>
                  <a:pt x="281270" y="613705"/>
                </a:lnTo>
                <a:cubicBezTo>
                  <a:pt x="164764" y="613705"/>
                  <a:pt x="64803" y="542870"/>
                  <a:pt x="22104" y="441918"/>
                </a:cubicBezTo>
                <a:lnTo>
                  <a:pt x="831" y="336550"/>
                </a:lnTo>
                <a:lnTo>
                  <a:pt x="0" y="336550"/>
                </a:lnTo>
                <a:lnTo>
                  <a:pt x="0" y="332435"/>
                </a:lnTo>
                <a:lnTo>
                  <a:pt x="0" y="281270"/>
                </a:lnTo>
                <a:lnTo>
                  <a:pt x="0" y="277155"/>
                </a:lnTo>
                <a:lnTo>
                  <a:pt x="831" y="277155"/>
                </a:lnTo>
                <a:lnTo>
                  <a:pt x="22104" y="171787"/>
                </a:lnTo>
                <a:cubicBezTo>
                  <a:pt x="64803" y="70835"/>
                  <a:pt x="164764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178619-3EE9-41B3-B1CF-D7014400C0B5}"/>
              </a:ext>
            </a:extLst>
          </p:cNvPr>
          <p:cNvCxnSpPr>
            <a:cxnSpLocks/>
          </p:cNvCxnSpPr>
          <p:nvPr/>
        </p:nvCxnSpPr>
        <p:spPr>
          <a:xfrm>
            <a:off x="5125493" y="3785642"/>
            <a:ext cx="970507" cy="0"/>
          </a:xfrm>
          <a:prstGeom prst="line">
            <a:avLst/>
          </a:prstGeom>
          <a:ln w="25400">
            <a:solidFill>
              <a:srgbClr val="3C92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F64E69-9216-4AA7-8910-DC8BC822A589}"/>
              </a:ext>
            </a:extLst>
          </p:cNvPr>
          <p:cNvSpPr/>
          <p:nvPr/>
        </p:nvSpPr>
        <p:spPr>
          <a:xfrm>
            <a:off x="4298743" y="3311553"/>
            <a:ext cx="179116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로그인</a:t>
            </a:r>
            <a:r>
              <a:rPr lang="en-US" altLang="ko-KR" sz="14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회원가입</a:t>
            </a:r>
            <a:r>
              <a:rPr lang="en-US" altLang="ko-KR" sz="140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2081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8283849" y="9328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6B5D2614-7353-4BD1-BF45-EBD31FD3115E}"/>
              </a:ext>
            </a:extLst>
          </p:cNvPr>
          <p:cNvSpPr/>
          <p:nvPr/>
        </p:nvSpPr>
        <p:spPr>
          <a:xfrm>
            <a:off x="4493241" y="603682"/>
            <a:ext cx="7474998" cy="6042484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7987769" y="29141"/>
            <a:ext cx="347431" cy="897256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4DB4FE-41DB-4C28-AA8C-3549DC3E4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70" y="1150224"/>
            <a:ext cx="3409120" cy="2396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6232E9-EBD3-429A-B0BF-E0FA5D15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756" y="1249399"/>
            <a:ext cx="3452234" cy="25023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93283A-59BE-4184-8905-7EA26928DF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4" r="10113"/>
          <a:stretch/>
        </p:blipFill>
        <p:spPr>
          <a:xfrm>
            <a:off x="8290756" y="3910416"/>
            <a:ext cx="3452234" cy="250235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8145325" y="740231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C6CB0-F160-4DD6-BD25-5E30CF2C1441}"/>
              </a:ext>
            </a:extLst>
          </p:cNvPr>
          <p:cNvSpPr txBox="1"/>
          <p:nvPr/>
        </p:nvSpPr>
        <p:spPr>
          <a:xfrm>
            <a:off x="376651" y="544891"/>
            <a:ext cx="210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C# </a:t>
            </a:r>
            <a:r>
              <a:rPr lang="ko-KR" altLang="en-US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스터디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126A25-4913-4082-A567-53C00AECB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071" y="3691407"/>
            <a:ext cx="3409120" cy="27213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6F6489-3966-4776-9979-21CC9B57D1AC}"/>
              </a:ext>
            </a:extLst>
          </p:cNvPr>
          <p:cNvSpPr txBox="1"/>
          <p:nvPr/>
        </p:nvSpPr>
        <p:spPr>
          <a:xfrm>
            <a:off x="313758" y="1426834"/>
            <a:ext cx="3255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WPF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1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7812372" y="9328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6B5D2614-7353-4BD1-BF45-EBD31FD3115E}"/>
              </a:ext>
            </a:extLst>
          </p:cNvPr>
          <p:cNvSpPr/>
          <p:nvPr/>
        </p:nvSpPr>
        <p:spPr>
          <a:xfrm>
            <a:off x="3845530" y="603682"/>
            <a:ext cx="8122708" cy="6042484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5">
            <a:extLst>
              <a:ext uri="{FF2B5EF4-FFF2-40B4-BE49-F238E27FC236}">
                <a16:creationId xmlns:a16="http://schemas.microsoft.com/office/drawing/2014/main" id="{608730A0-059A-4628-A78F-7372217CE63E}"/>
              </a:ext>
            </a:extLst>
          </p:cNvPr>
          <p:cNvSpPr/>
          <p:nvPr/>
        </p:nvSpPr>
        <p:spPr>
          <a:xfrm>
            <a:off x="5133078" y="1329071"/>
            <a:ext cx="1351738" cy="503318"/>
          </a:xfrm>
          <a:prstGeom prst="roundRect">
            <a:avLst>
              <a:gd name="adj" fmla="val 2671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MVC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</a:t>
            </a:r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7516292" y="29141"/>
            <a:ext cx="347431" cy="897256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7673848" y="740231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414F41-F807-4926-AF69-3689B1D30109}"/>
              </a:ext>
            </a:extLst>
          </p:cNvPr>
          <p:cNvSpPr txBox="1"/>
          <p:nvPr/>
        </p:nvSpPr>
        <p:spPr>
          <a:xfrm>
            <a:off x="428383" y="2154738"/>
            <a:ext cx="3230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Model-View-</a:t>
            </a:r>
            <a:r>
              <a:rPr lang="en-US" altLang="ko-KR" sz="22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ViewModel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C6CB0-F160-4DD6-BD25-5E30CF2C1441}"/>
              </a:ext>
            </a:extLst>
          </p:cNvPr>
          <p:cNvSpPr txBox="1"/>
          <p:nvPr/>
        </p:nvSpPr>
        <p:spPr>
          <a:xfrm>
            <a:off x="376651" y="544891"/>
            <a:ext cx="210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C# </a:t>
            </a:r>
            <a:r>
              <a:rPr lang="ko-KR" altLang="en-US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스터디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2ECEB-1020-4EF3-8152-AFAED59F4B75}"/>
              </a:ext>
            </a:extLst>
          </p:cNvPr>
          <p:cNvSpPr txBox="1"/>
          <p:nvPr/>
        </p:nvSpPr>
        <p:spPr>
          <a:xfrm>
            <a:off x="113335" y="1569963"/>
            <a:ext cx="2780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MVVM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패턴이란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DCCC0-D6D9-4789-9940-4097298C7B06}"/>
              </a:ext>
            </a:extLst>
          </p:cNvPr>
          <p:cNvSpPr txBox="1"/>
          <p:nvPr/>
        </p:nvSpPr>
        <p:spPr>
          <a:xfrm>
            <a:off x="7567656" y="1277575"/>
            <a:ext cx="592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VS</a:t>
            </a:r>
            <a:endParaRPr lang="ko-KR" altLang="en-US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모서리가 둥근 직사각형 15">
            <a:extLst>
              <a:ext uri="{FF2B5EF4-FFF2-40B4-BE49-F238E27FC236}">
                <a16:creationId xmlns:a16="http://schemas.microsoft.com/office/drawing/2014/main" id="{FE4AC3ED-DCC9-4508-A809-ADC5C1B4EA69}"/>
              </a:ext>
            </a:extLst>
          </p:cNvPr>
          <p:cNvSpPr/>
          <p:nvPr/>
        </p:nvSpPr>
        <p:spPr>
          <a:xfrm>
            <a:off x="9418091" y="1329071"/>
            <a:ext cx="1525062" cy="503318"/>
          </a:xfrm>
          <a:prstGeom prst="roundRect">
            <a:avLst>
              <a:gd name="adj" fmla="val 2671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MVVM</a:t>
            </a:r>
            <a:r>
              <a:rPr lang="ko-KR" altLang="en-US" sz="28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</a:t>
            </a:r>
          </a:p>
        </p:txBody>
      </p:sp>
      <p:sp>
        <p:nvSpPr>
          <p:cNvPr id="4" name="구름 3">
            <a:extLst>
              <a:ext uri="{FF2B5EF4-FFF2-40B4-BE49-F238E27FC236}">
                <a16:creationId xmlns:a16="http://schemas.microsoft.com/office/drawing/2014/main" id="{C286D0C0-3407-4F86-8B22-5FA5FA98723C}"/>
              </a:ext>
            </a:extLst>
          </p:cNvPr>
          <p:cNvSpPr/>
          <p:nvPr/>
        </p:nvSpPr>
        <p:spPr>
          <a:xfrm>
            <a:off x="9517302" y="2606659"/>
            <a:ext cx="1631752" cy="84446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View</a:t>
            </a:r>
          </a:p>
          <a:p>
            <a:pPr algn="ctr"/>
            <a:r>
              <a:rPr lang="en-US" altLang="ko-KR" sz="2200" b="1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Model</a:t>
            </a:r>
            <a:endParaRPr lang="ko-KR" altLang="en-US" sz="2200" b="1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2F0E037-F09B-4D5D-B09B-9008144B6A52}"/>
              </a:ext>
            </a:extLst>
          </p:cNvPr>
          <p:cNvSpPr/>
          <p:nvPr/>
        </p:nvSpPr>
        <p:spPr>
          <a:xfrm>
            <a:off x="10861372" y="4732542"/>
            <a:ext cx="999944" cy="603276"/>
          </a:xfrm>
          <a:prstGeom prst="roundRect">
            <a:avLst>
              <a:gd name="adj" fmla="val 24917"/>
            </a:avLst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Model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B89C382-E584-4A13-B4C3-D3F3D303BADF}"/>
              </a:ext>
            </a:extLst>
          </p:cNvPr>
          <p:cNvSpPr/>
          <p:nvPr/>
        </p:nvSpPr>
        <p:spPr>
          <a:xfrm>
            <a:off x="8968373" y="4726537"/>
            <a:ext cx="999944" cy="603276"/>
          </a:xfrm>
          <a:prstGeom prst="roundRect">
            <a:avLst>
              <a:gd name="adj" fmla="val 24917"/>
            </a:avLst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View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FD2EB9-BC2E-431C-B23A-64553E43E9C3}"/>
              </a:ext>
            </a:extLst>
          </p:cNvPr>
          <p:cNvGrpSpPr/>
          <p:nvPr/>
        </p:nvGrpSpPr>
        <p:grpSpPr>
          <a:xfrm>
            <a:off x="5133078" y="2606659"/>
            <a:ext cx="1631752" cy="804782"/>
            <a:chOff x="5280124" y="2494384"/>
            <a:chExt cx="1631752" cy="804782"/>
          </a:xfrm>
        </p:grpSpPr>
        <p:sp>
          <p:nvSpPr>
            <p:cNvPr id="29" name="구름 28">
              <a:extLst>
                <a:ext uri="{FF2B5EF4-FFF2-40B4-BE49-F238E27FC236}">
                  <a16:creationId xmlns:a16="http://schemas.microsoft.com/office/drawing/2014/main" id="{73DEB905-63A5-4D7D-A7E2-006246B7DB07}"/>
                </a:ext>
              </a:extLst>
            </p:cNvPr>
            <p:cNvSpPr/>
            <p:nvPr/>
          </p:nvSpPr>
          <p:spPr>
            <a:xfrm>
              <a:off x="5280124" y="2494384"/>
              <a:ext cx="1631752" cy="804782"/>
            </a:xfrm>
            <a:prstGeom prst="cloud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ABC172-D3A6-4818-BA51-08BA03FD65B0}"/>
                </a:ext>
              </a:extLst>
            </p:cNvPr>
            <p:cNvSpPr txBox="1"/>
            <p:nvPr/>
          </p:nvSpPr>
          <p:spPr>
            <a:xfrm>
              <a:off x="5406050" y="2679140"/>
              <a:ext cx="14381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bg1"/>
                  </a:solidFill>
                  <a:latin typeface="12롯데마트행복Medium" panose="02020603020101020101" pitchFamily="18" charset="-127"/>
                  <a:ea typeface="12롯데마트행복Medium" panose="02020603020101020101" pitchFamily="18" charset="-127"/>
                </a:rPr>
                <a:t>Controller</a:t>
              </a:r>
              <a:endParaRPr lang="ko-KR" altLang="en-US" sz="2200" b="1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E8D68D1-AECF-435A-8BB1-3278425ED182}"/>
              </a:ext>
            </a:extLst>
          </p:cNvPr>
          <p:cNvSpPr/>
          <p:nvPr/>
        </p:nvSpPr>
        <p:spPr>
          <a:xfrm>
            <a:off x="6370417" y="4726537"/>
            <a:ext cx="999944" cy="603276"/>
          </a:xfrm>
          <a:prstGeom prst="roundRect">
            <a:avLst>
              <a:gd name="adj" fmla="val 24917"/>
            </a:avLst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Model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8F1081B-481F-4915-AB15-C6DF153E0318}"/>
              </a:ext>
            </a:extLst>
          </p:cNvPr>
          <p:cNvSpPr/>
          <p:nvPr/>
        </p:nvSpPr>
        <p:spPr>
          <a:xfrm>
            <a:off x="4442790" y="4732542"/>
            <a:ext cx="999944" cy="603276"/>
          </a:xfrm>
          <a:prstGeom prst="roundRect">
            <a:avLst>
              <a:gd name="adj" fmla="val 24917"/>
            </a:avLst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View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84079B8-67A3-434B-B9D5-452D7C584D3A}"/>
              </a:ext>
            </a:extLst>
          </p:cNvPr>
          <p:cNvCxnSpPr>
            <a:cxnSpLocks/>
          </p:cNvCxnSpPr>
          <p:nvPr/>
        </p:nvCxnSpPr>
        <p:spPr>
          <a:xfrm flipH="1">
            <a:off x="5442734" y="5028175"/>
            <a:ext cx="927683" cy="0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0BDC0FA-7493-44EE-985D-CF56270A8A5B}"/>
              </a:ext>
            </a:extLst>
          </p:cNvPr>
          <p:cNvCxnSpPr>
            <a:cxnSpLocks/>
          </p:cNvCxnSpPr>
          <p:nvPr/>
        </p:nvCxnSpPr>
        <p:spPr>
          <a:xfrm flipH="1">
            <a:off x="4906632" y="3527633"/>
            <a:ext cx="499972" cy="1076017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2F4E4E3-072A-433A-B335-CE5A18AC6C26}"/>
              </a:ext>
            </a:extLst>
          </p:cNvPr>
          <p:cNvCxnSpPr>
            <a:cxnSpLocks/>
          </p:cNvCxnSpPr>
          <p:nvPr/>
        </p:nvCxnSpPr>
        <p:spPr>
          <a:xfrm>
            <a:off x="6442347" y="3483155"/>
            <a:ext cx="322483" cy="1120495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E04F9B8-C3C8-4B3D-A35D-96697D388706}"/>
              </a:ext>
            </a:extLst>
          </p:cNvPr>
          <p:cNvCxnSpPr>
            <a:cxnSpLocks/>
          </p:cNvCxnSpPr>
          <p:nvPr/>
        </p:nvCxnSpPr>
        <p:spPr>
          <a:xfrm flipV="1">
            <a:off x="9418091" y="3541173"/>
            <a:ext cx="515598" cy="1062477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4AA2C76-FD9B-4D22-B6F4-D7141468E87A}"/>
              </a:ext>
            </a:extLst>
          </p:cNvPr>
          <p:cNvCxnSpPr>
            <a:cxnSpLocks/>
          </p:cNvCxnSpPr>
          <p:nvPr/>
        </p:nvCxnSpPr>
        <p:spPr>
          <a:xfrm>
            <a:off x="11149054" y="3465414"/>
            <a:ext cx="401029" cy="1120495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358F9D1-70FD-4A8E-A5CC-7DA96BF8B85E}"/>
              </a:ext>
            </a:extLst>
          </p:cNvPr>
          <p:cNvCxnSpPr>
            <a:cxnSpLocks/>
          </p:cNvCxnSpPr>
          <p:nvPr/>
        </p:nvCxnSpPr>
        <p:spPr>
          <a:xfrm flipH="1" flipV="1">
            <a:off x="10911879" y="3499584"/>
            <a:ext cx="364085" cy="1059840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화살표: 오각형 58">
            <a:extLst>
              <a:ext uri="{FF2B5EF4-FFF2-40B4-BE49-F238E27FC236}">
                <a16:creationId xmlns:a16="http://schemas.microsoft.com/office/drawing/2014/main" id="{30F311F9-9276-4803-A786-866968A13336}"/>
              </a:ext>
            </a:extLst>
          </p:cNvPr>
          <p:cNvSpPr/>
          <p:nvPr/>
        </p:nvSpPr>
        <p:spPr>
          <a:xfrm>
            <a:off x="4010759" y="2816815"/>
            <a:ext cx="999944" cy="339402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Action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FFE797-91F6-41AC-8636-551E0BC7EE35}"/>
              </a:ext>
            </a:extLst>
          </p:cNvPr>
          <p:cNvSpPr txBox="1"/>
          <p:nvPr/>
        </p:nvSpPr>
        <p:spPr>
          <a:xfrm>
            <a:off x="9050255" y="4301767"/>
            <a:ext cx="3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n</a:t>
            </a:r>
            <a:endParaRPr lang="ko-KR" altLang="en-US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16499A-882A-42A2-A67E-993CAF378C3B}"/>
              </a:ext>
            </a:extLst>
          </p:cNvPr>
          <p:cNvSpPr txBox="1"/>
          <p:nvPr/>
        </p:nvSpPr>
        <p:spPr>
          <a:xfrm>
            <a:off x="9468345" y="3322783"/>
            <a:ext cx="3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3" name="화살표: 오각형 62">
            <a:extLst>
              <a:ext uri="{FF2B5EF4-FFF2-40B4-BE49-F238E27FC236}">
                <a16:creationId xmlns:a16="http://schemas.microsoft.com/office/drawing/2014/main" id="{901500FA-FD20-4FEF-B286-637256DE7D18}"/>
              </a:ext>
            </a:extLst>
          </p:cNvPr>
          <p:cNvSpPr/>
          <p:nvPr/>
        </p:nvSpPr>
        <p:spPr>
          <a:xfrm>
            <a:off x="7832939" y="4859740"/>
            <a:ext cx="999944" cy="333319"/>
          </a:xfrm>
          <a:prstGeom prst="homePlat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Action</a:t>
            </a:r>
            <a:endParaRPr lang="ko-KR" altLang="en-US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126EF9-6DB4-43C1-BE70-B31D68520B77}"/>
              </a:ext>
            </a:extLst>
          </p:cNvPr>
          <p:cNvSpPr txBox="1"/>
          <p:nvPr/>
        </p:nvSpPr>
        <p:spPr>
          <a:xfrm>
            <a:off x="5026466" y="3298489"/>
            <a:ext cx="3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529254-0E2C-4383-A916-74CA7FA5A86B}"/>
              </a:ext>
            </a:extLst>
          </p:cNvPr>
          <p:cNvSpPr txBox="1"/>
          <p:nvPr/>
        </p:nvSpPr>
        <p:spPr>
          <a:xfrm>
            <a:off x="4644027" y="4025661"/>
            <a:ext cx="32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n</a:t>
            </a:r>
            <a:endParaRPr lang="ko-KR" altLang="en-US" dirty="0">
              <a:solidFill>
                <a:schemeClr val="bg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66E911-9AD2-4AD2-B5E8-F7C328274F57}"/>
              </a:ext>
            </a:extLst>
          </p:cNvPr>
          <p:cNvSpPr txBox="1"/>
          <p:nvPr/>
        </p:nvSpPr>
        <p:spPr>
          <a:xfrm>
            <a:off x="107502" y="3083046"/>
            <a:ext cx="231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특징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9A5964F-6020-4396-AB69-AE72D6C3A303}"/>
              </a:ext>
            </a:extLst>
          </p:cNvPr>
          <p:cNvSpPr txBox="1"/>
          <p:nvPr/>
        </p:nvSpPr>
        <p:spPr>
          <a:xfrm>
            <a:off x="418267" y="3664708"/>
            <a:ext cx="34272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View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와 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Model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사이에 높은 의존성을 갖는 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MVC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패턴과 다르게 </a:t>
            </a:r>
            <a:r>
              <a:rPr lang="en-US" altLang="ko-KR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View</a:t>
            </a:r>
            <a:r>
              <a:rPr lang="ko-KR" alt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와 </a:t>
            </a:r>
            <a:r>
              <a:rPr lang="en-US" altLang="ko-KR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Model </a:t>
            </a:r>
            <a:r>
              <a:rPr lang="ko-KR" alt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사이의 의존성이 없으며</a:t>
            </a:r>
            <a:r>
              <a:rPr lang="en-US" altLang="ko-KR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Command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패턴과 </a:t>
            </a:r>
            <a:r>
              <a:rPr lang="en-US" altLang="ko-KR" sz="22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DataBinding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을 사용하여 </a:t>
            </a:r>
            <a:r>
              <a:rPr lang="en-US" altLang="ko-KR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View</a:t>
            </a:r>
            <a:r>
              <a:rPr lang="ko-KR" alt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와 </a:t>
            </a:r>
            <a:r>
              <a:rPr lang="en-US" altLang="ko-KR" sz="2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Viewmodel</a:t>
            </a:r>
            <a:r>
              <a:rPr lang="en-US" altLang="ko-KR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사이의 의존성 또한 없앤다</a:t>
            </a:r>
            <a:r>
              <a:rPr lang="en-US" altLang="ko-KR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A38312-E9E7-48BC-BA7E-6F9F7FDE4FE5}"/>
              </a:ext>
            </a:extLst>
          </p:cNvPr>
          <p:cNvSpPr txBox="1"/>
          <p:nvPr/>
        </p:nvSpPr>
        <p:spPr>
          <a:xfrm>
            <a:off x="9050255" y="5673017"/>
            <a:ext cx="2856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각각의 부분이 독립적이기 때문에 </a:t>
            </a:r>
            <a:endParaRPr lang="en-US" altLang="ko-KR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모듈화</a:t>
            </a:r>
            <a:r>
              <a:rPr lang="ko-KR" altLang="en-US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하여 개발 가능</a:t>
            </a:r>
            <a:r>
              <a:rPr lang="en-US" altLang="ko-KR" sz="20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!!</a:t>
            </a:r>
            <a:endParaRPr lang="ko-KR" altLang="en-US" sz="20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0" name="화살표: 굽음 69">
            <a:extLst>
              <a:ext uri="{FF2B5EF4-FFF2-40B4-BE49-F238E27FC236}">
                <a16:creationId xmlns:a16="http://schemas.microsoft.com/office/drawing/2014/main" id="{32040AFC-7600-4178-880C-2BCD415E6E01}"/>
              </a:ext>
            </a:extLst>
          </p:cNvPr>
          <p:cNvSpPr/>
          <p:nvPr/>
        </p:nvSpPr>
        <p:spPr>
          <a:xfrm rot="10800000" flipH="1">
            <a:off x="8237693" y="5482451"/>
            <a:ext cx="719618" cy="635654"/>
          </a:xfrm>
          <a:prstGeom prst="bentArrow">
            <a:avLst>
              <a:gd name="adj1" fmla="val 19820"/>
              <a:gd name="adj2" fmla="val 23987"/>
              <a:gd name="adj3" fmla="val 40984"/>
              <a:gd name="adj4" fmla="val 5211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6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22">
            <a:extLst>
              <a:ext uri="{FF2B5EF4-FFF2-40B4-BE49-F238E27FC236}">
                <a16:creationId xmlns:a16="http://schemas.microsoft.com/office/drawing/2014/main" id="{C5A9202E-6338-4613-A0D3-E3F9CF151541}"/>
              </a:ext>
            </a:extLst>
          </p:cNvPr>
          <p:cNvSpPr/>
          <p:nvPr/>
        </p:nvSpPr>
        <p:spPr>
          <a:xfrm>
            <a:off x="8448949" y="22028"/>
            <a:ext cx="227985" cy="724930"/>
          </a:xfrm>
          <a:custGeom>
            <a:avLst/>
            <a:gdLst>
              <a:gd name="connsiteX0" fmla="*/ 79089 w 227985"/>
              <a:gd name="connsiteY0" fmla="*/ 650789 h 650789"/>
              <a:gd name="connsiteX1" fmla="*/ 4948 w 227985"/>
              <a:gd name="connsiteY1" fmla="*/ 477795 h 650789"/>
              <a:gd name="connsiteX2" fmla="*/ 202657 w 227985"/>
              <a:gd name="connsiteY2" fmla="*/ 148281 h 650789"/>
              <a:gd name="connsiteX3" fmla="*/ 219132 w 227985"/>
              <a:gd name="connsiteY3" fmla="*/ 0 h 65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985" h="650789">
                <a:moveTo>
                  <a:pt x="79089" y="650789"/>
                </a:moveTo>
                <a:cubicBezTo>
                  <a:pt x="31721" y="606167"/>
                  <a:pt x="-15647" y="561546"/>
                  <a:pt x="4948" y="477795"/>
                </a:cubicBezTo>
                <a:cubicBezTo>
                  <a:pt x="25543" y="394044"/>
                  <a:pt x="166960" y="227913"/>
                  <a:pt x="202657" y="148281"/>
                </a:cubicBezTo>
                <a:cubicBezTo>
                  <a:pt x="238354" y="68649"/>
                  <a:pt x="228743" y="34324"/>
                  <a:pt x="21913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5">
            <a:extLst>
              <a:ext uri="{FF2B5EF4-FFF2-40B4-BE49-F238E27FC236}">
                <a16:creationId xmlns:a16="http://schemas.microsoft.com/office/drawing/2014/main" id="{6B5D2614-7353-4BD1-BF45-EBD31FD3115E}"/>
              </a:ext>
            </a:extLst>
          </p:cNvPr>
          <p:cNvSpPr/>
          <p:nvPr/>
        </p:nvSpPr>
        <p:spPr>
          <a:xfrm>
            <a:off x="4775200" y="603682"/>
            <a:ext cx="7193038" cy="6042484"/>
          </a:xfrm>
          <a:prstGeom prst="roundRect">
            <a:avLst>
              <a:gd name="adj" fmla="val 400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98D71D-C42C-4F99-97F7-7650423C516B}"/>
              </a:ext>
            </a:extLst>
          </p:cNvPr>
          <p:cNvSpPr/>
          <p:nvPr/>
        </p:nvSpPr>
        <p:spPr>
          <a:xfrm>
            <a:off x="8923636" y="1335099"/>
            <a:ext cx="2667000" cy="4948176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3103C53-F0D7-4206-81CA-541CBEB3D249}"/>
              </a:ext>
            </a:extLst>
          </p:cNvPr>
          <p:cNvSpPr/>
          <p:nvPr/>
        </p:nvSpPr>
        <p:spPr>
          <a:xfrm>
            <a:off x="8885536" y="1068742"/>
            <a:ext cx="1009614" cy="505427"/>
          </a:xfrm>
          <a:prstGeom prst="roundRect">
            <a:avLst>
              <a:gd name="adj" fmla="val 337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D34AFD-ED82-4FB7-985E-C72005E43D6E}"/>
              </a:ext>
            </a:extLst>
          </p:cNvPr>
          <p:cNvSpPr/>
          <p:nvPr/>
        </p:nvSpPr>
        <p:spPr>
          <a:xfrm>
            <a:off x="5180261" y="1335099"/>
            <a:ext cx="2667000" cy="4950326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6EF885-EAB2-4DCF-8B17-47166A1D1DAC}"/>
              </a:ext>
            </a:extLst>
          </p:cNvPr>
          <p:cNvSpPr/>
          <p:nvPr/>
        </p:nvSpPr>
        <p:spPr>
          <a:xfrm>
            <a:off x="5130047" y="1068399"/>
            <a:ext cx="1009614" cy="505427"/>
          </a:xfrm>
          <a:prstGeom prst="roundRect">
            <a:avLst>
              <a:gd name="adj" fmla="val 3378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1561C3-E3FE-4A2D-935E-4EF880B54307}"/>
              </a:ext>
            </a:extLst>
          </p:cNvPr>
          <p:cNvSpPr txBox="1"/>
          <p:nvPr/>
        </p:nvSpPr>
        <p:spPr>
          <a:xfrm>
            <a:off x="8942650" y="1093978"/>
            <a:ext cx="12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Client</a:t>
            </a:r>
            <a:endParaRPr lang="ko-KR" altLang="en-US" sz="24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ABDC6-4334-4114-BACA-B9D51D827CE1}"/>
              </a:ext>
            </a:extLst>
          </p:cNvPr>
          <p:cNvSpPr txBox="1"/>
          <p:nvPr/>
        </p:nvSpPr>
        <p:spPr>
          <a:xfrm>
            <a:off x="5130047" y="1064785"/>
            <a:ext cx="1111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Server</a:t>
            </a:r>
            <a:endParaRPr lang="ko-KR" altLang="en-US" sz="24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자유형 20">
            <a:extLst>
              <a:ext uri="{FF2B5EF4-FFF2-40B4-BE49-F238E27FC236}">
                <a16:creationId xmlns:a16="http://schemas.microsoft.com/office/drawing/2014/main" id="{96987F29-1189-4C54-834A-977C3EFE1736}"/>
              </a:ext>
            </a:extLst>
          </p:cNvPr>
          <p:cNvSpPr/>
          <p:nvPr/>
        </p:nvSpPr>
        <p:spPr>
          <a:xfrm>
            <a:off x="8152869" y="29141"/>
            <a:ext cx="347431" cy="897256"/>
          </a:xfrm>
          <a:custGeom>
            <a:avLst/>
            <a:gdLst>
              <a:gd name="connsiteX0" fmla="*/ 347431 w 347431"/>
              <a:gd name="connsiteY0" fmla="*/ 833377 h 897256"/>
              <a:gd name="connsiteX1" fmla="*/ 277983 w 347431"/>
              <a:gd name="connsiteY1" fmla="*/ 868101 h 897256"/>
              <a:gd name="connsiteX2" fmla="*/ 191 w 347431"/>
              <a:gd name="connsiteY2" fmla="*/ 462987 h 897256"/>
              <a:gd name="connsiteX3" fmla="*/ 324282 w 347431"/>
              <a:gd name="connsiteY3" fmla="*/ 0 h 89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31" h="897256">
                <a:moveTo>
                  <a:pt x="347431" y="833377"/>
                </a:moveTo>
                <a:cubicBezTo>
                  <a:pt x="341643" y="881605"/>
                  <a:pt x="335856" y="929833"/>
                  <a:pt x="277983" y="868101"/>
                </a:cubicBezTo>
                <a:cubicBezTo>
                  <a:pt x="220110" y="806369"/>
                  <a:pt x="-7525" y="607670"/>
                  <a:pt x="191" y="462987"/>
                </a:cubicBezTo>
                <a:cubicBezTo>
                  <a:pt x="7907" y="318304"/>
                  <a:pt x="166094" y="159152"/>
                  <a:pt x="324282" y="0"/>
                </a:cubicBezTo>
              </a:path>
            </a:pathLst>
          </a:cu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6C41BF-3DD0-4BB7-9AC2-2ECAC50B7AE7}"/>
              </a:ext>
            </a:extLst>
          </p:cNvPr>
          <p:cNvSpPr/>
          <p:nvPr/>
        </p:nvSpPr>
        <p:spPr>
          <a:xfrm>
            <a:off x="8310425" y="740231"/>
            <a:ext cx="265495" cy="2654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414F41-F807-4926-AF69-3689B1D30109}"/>
              </a:ext>
            </a:extLst>
          </p:cNvPr>
          <p:cNvSpPr txBox="1"/>
          <p:nvPr/>
        </p:nvSpPr>
        <p:spPr>
          <a:xfrm>
            <a:off x="484257" y="1869566"/>
            <a:ext cx="35012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TCP/IP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통신하는 네트워크 내에서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일어나는 통신 방법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TCP/IP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와 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Application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사이의 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창구 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C6CB0-F160-4DD6-BD25-5E30CF2C1441}"/>
              </a:ext>
            </a:extLst>
          </p:cNvPr>
          <p:cNvSpPr txBox="1"/>
          <p:nvPr/>
        </p:nvSpPr>
        <p:spPr>
          <a:xfrm>
            <a:off x="376651" y="544891"/>
            <a:ext cx="210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C# </a:t>
            </a:r>
            <a:r>
              <a:rPr lang="ko-KR" altLang="en-US" sz="3200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스터디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2ECEB-1020-4EF3-8152-AFAED59F4B75}"/>
              </a:ext>
            </a:extLst>
          </p:cNvPr>
          <p:cNvSpPr txBox="1"/>
          <p:nvPr/>
        </p:nvSpPr>
        <p:spPr>
          <a:xfrm>
            <a:off x="165221" y="1284791"/>
            <a:ext cx="2310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Socket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이란</a:t>
            </a: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66E911-9AD2-4AD2-B5E8-F7C328274F57}"/>
              </a:ext>
            </a:extLst>
          </p:cNvPr>
          <p:cNvSpPr txBox="1"/>
          <p:nvPr/>
        </p:nvSpPr>
        <p:spPr>
          <a:xfrm>
            <a:off x="167101" y="3400315"/>
            <a:ext cx="2529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Socket </a:t>
            </a:r>
            <a:r>
              <a:rPr lang="ko-KR" altLang="en-US" sz="3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연결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C974FD-CC47-47D0-915C-1732646C242C}"/>
              </a:ext>
            </a:extLst>
          </p:cNvPr>
          <p:cNvSpPr/>
          <p:nvPr/>
        </p:nvSpPr>
        <p:spPr>
          <a:xfrm>
            <a:off x="5389811" y="1691056"/>
            <a:ext cx="2247900" cy="5054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소켓 생성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socket()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7917293-8EE3-4304-A644-ACEF1FB01581}"/>
              </a:ext>
            </a:extLst>
          </p:cNvPr>
          <p:cNvSpPr/>
          <p:nvPr/>
        </p:nvSpPr>
        <p:spPr>
          <a:xfrm>
            <a:off x="5389811" y="2463183"/>
            <a:ext cx="2247900" cy="5054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주소 할당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bind()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850EFD-789A-4253-9E0B-F632EEEABA5A}"/>
              </a:ext>
            </a:extLst>
          </p:cNvPr>
          <p:cNvSpPr/>
          <p:nvPr/>
        </p:nvSpPr>
        <p:spPr>
          <a:xfrm>
            <a:off x="5389811" y="3238924"/>
            <a:ext cx="2247900" cy="5054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연결 대기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listen()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9A43966-AC2A-42AB-AC49-33D22EDF5016}"/>
              </a:ext>
            </a:extLst>
          </p:cNvPr>
          <p:cNvSpPr/>
          <p:nvPr/>
        </p:nvSpPr>
        <p:spPr>
          <a:xfrm>
            <a:off x="5389811" y="4002501"/>
            <a:ext cx="2247900" cy="5054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요청 수락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accept()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BCF9625-79C5-4ECD-B042-7FB1E4B8B6D4}"/>
              </a:ext>
            </a:extLst>
          </p:cNvPr>
          <p:cNvSpPr/>
          <p:nvPr/>
        </p:nvSpPr>
        <p:spPr>
          <a:xfrm>
            <a:off x="5389811" y="4703261"/>
            <a:ext cx="2247900" cy="60662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데이터 전송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read()&amp;write()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0AEE0CF-7C01-4DD5-957D-11392BB06636}"/>
              </a:ext>
            </a:extLst>
          </p:cNvPr>
          <p:cNvSpPr/>
          <p:nvPr/>
        </p:nvSpPr>
        <p:spPr>
          <a:xfrm>
            <a:off x="5389811" y="5544941"/>
            <a:ext cx="2247900" cy="5054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연결 끊기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close()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1481B1-2855-4DC1-942E-31BE25B179B8}"/>
              </a:ext>
            </a:extLst>
          </p:cNvPr>
          <p:cNvSpPr/>
          <p:nvPr/>
        </p:nvSpPr>
        <p:spPr>
          <a:xfrm>
            <a:off x="9078635" y="1691056"/>
            <a:ext cx="2357001" cy="5054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소켓 생성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socket()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9AC3B4D-83BC-4CB2-81B2-D5D3A63246C6}"/>
              </a:ext>
            </a:extLst>
          </p:cNvPr>
          <p:cNvSpPr/>
          <p:nvPr/>
        </p:nvSpPr>
        <p:spPr>
          <a:xfrm>
            <a:off x="9078635" y="3232842"/>
            <a:ext cx="2357001" cy="5054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연결 요청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connect()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5BEEF1D-8053-401F-A986-BA3BCA6E5ADE}"/>
              </a:ext>
            </a:extLst>
          </p:cNvPr>
          <p:cNvSpPr/>
          <p:nvPr/>
        </p:nvSpPr>
        <p:spPr>
          <a:xfrm>
            <a:off x="9078635" y="5575177"/>
            <a:ext cx="2357001" cy="4747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연결 끊기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close()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9088BCF-89B8-4795-85C5-0339B05DD4E9}"/>
              </a:ext>
            </a:extLst>
          </p:cNvPr>
          <p:cNvSpPr/>
          <p:nvPr/>
        </p:nvSpPr>
        <p:spPr>
          <a:xfrm>
            <a:off x="9078634" y="4703261"/>
            <a:ext cx="2357001" cy="60662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데이터 전송 </a:t>
            </a:r>
            <a:r>
              <a:rPr lang="en-US" altLang="ko-KR" sz="20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read()&amp;write()</a:t>
            </a:r>
            <a:endParaRPr lang="ko-KR" altLang="en-US" sz="20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64F72-3AC5-4033-9E01-588A659AA8A1}"/>
              </a:ext>
            </a:extLst>
          </p:cNvPr>
          <p:cNvCxnSpPr>
            <a:stCxn id="8" idx="2"/>
            <a:endCxn id="50" idx="0"/>
          </p:cNvCxnSpPr>
          <p:nvPr/>
        </p:nvCxnSpPr>
        <p:spPr>
          <a:xfrm>
            <a:off x="6513761" y="2196483"/>
            <a:ext cx="0" cy="2667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A1994F3-AAF1-4089-87D4-047739D6594E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6513761" y="2968610"/>
            <a:ext cx="0" cy="27031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48C4D50-40E3-43EF-8E61-1F81037E9712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>
            <a:off x="6513761" y="3744351"/>
            <a:ext cx="0" cy="25815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32895A5-5574-4E99-A242-516D33E6FDEC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6511147" y="4507928"/>
            <a:ext cx="2614" cy="19533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E0A8CC-968B-4E50-BDA5-660CC0722166}"/>
              </a:ext>
            </a:extLst>
          </p:cNvPr>
          <p:cNvCxnSpPr/>
          <p:nvPr/>
        </p:nvCxnSpPr>
        <p:spPr>
          <a:xfrm>
            <a:off x="6511147" y="5309884"/>
            <a:ext cx="0" cy="2667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2FEFC38-0B2F-4AE0-B26C-5E45A2892BE2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10257134" y="2196483"/>
            <a:ext cx="2" cy="103635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A605659-E9C4-4717-835F-9B53A4D5FF7E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10257135" y="3735801"/>
            <a:ext cx="2" cy="96746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B6581C93-0C34-4594-A331-78889ECE4C72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0257135" y="5309884"/>
            <a:ext cx="1" cy="26529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2438757-104D-4D60-BA08-C2242E156AC6}"/>
              </a:ext>
            </a:extLst>
          </p:cNvPr>
          <p:cNvCxnSpPr>
            <a:cxnSpLocks/>
            <a:stCxn id="54" idx="3"/>
            <a:endCxn id="71" idx="1"/>
          </p:cNvCxnSpPr>
          <p:nvPr/>
        </p:nvCxnSpPr>
        <p:spPr>
          <a:xfrm>
            <a:off x="7637711" y="5006573"/>
            <a:ext cx="1440923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CA56309-41BC-4EB7-8E7D-6D0800A26516}"/>
              </a:ext>
            </a:extLst>
          </p:cNvPr>
          <p:cNvCxnSpPr>
            <a:cxnSpLocks/>
            <a:stCxn id="58" idx="1"/>
            <a:endCxn id="51" idx="3"/>
          </p:cNvCxnSpPr>
          <p:nvPr/>
        </p:nvCxnSpPr>
        <p:spPr>
          <a:xfrm flipH="1">
            <a:off x="7637711" y="3485556"/>
            <a:ext cx="1440924" cy="608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1030793-C9BE-4A10-92D0-BEB77122C568}"/>
              </a:ext>
            </a:extLst>
          </p:cNvPr>
          <p:cNvSpPr txBox="1"/>
          <p:nvPr/>
        </p:nvSpPr>
        <p:spPr>
          <a:xfrm>
            <a:off x="484257" y="4002501"/>
            <a:ext cx="38529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1. 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서버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소켓이 주소를 할당하고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listen()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상태로 대기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 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클라이언트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소켓이 서버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소켓에 접근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3. 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서버 소켓이 요청을 수락하고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 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클라이언트와</a:t>
            </a:r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서버 사이의 연결 설정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4. 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전송</a:t>
            </a:r>
            <a:endParaRPr lang="en-US" altLang="ko-KR" sz="220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5.  Socket </a:t>
            </a:r>
            <a:r>
              <a:rPr lang="ko-KR" altLang="en-US" sz="22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통신 종료</a:t>
            </a:r>
          </a:p>
        </p:txBody>
      </p:sp>
      <p:cxnSp>
        <p:nvCxnSpPr>
          <p:cNvPr id="130" name="연결선: 구부러짐 129">
            <a:extLst>
              <a:ext uri="{FF2B5EF4-FFF2-40B4-BE49-F238E27FC236}">
                <a16:creationId xmlns:a16="http://schemas.microsoft.com/office/drawing/2014/main" id="{29B91776-D053-4966-B0BE-899478118123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 flipH="1">
            <a:off x="5063861" y="2294451"/>
            <a:ext cx="1775850" cy="1123950"/>
          </a:xfrm>
          <a:prstGeom prst="curvedConnector5">
            <a:avLst>
              <a:gd name="adj1" fmla="val -3719"/>
              <a:gd name="adj2" fmla="val 198079"/>
              <a:gd name="adj3" fmla="val 100847"/>
            </a:avLst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304C1D5D-0A1A-447A-AB5A-0A0A9ABF1607}"/>
              </a:ext>
            </a:extLst>
          </p:cNvPr>
          <p:cNvSpPr txBox="1"/>
          <p:nvPr/>
        </p:nvSpPr>
        <p:spPr>
          <a:xfrm>
            <a:off x="3237290" y="3085445"/>
            <a:ext cx="183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새로운 소켓 추가 생성</a:t>
            </a:r>
          </a:p>
        </p:txBody>
      </p:sp>
    </p:spTree>
    <p:extLst>
      <p:ext uri="{BB962C8B-B14F-4D97-AF65-F5344CB8AC3E}">
        <p14:creationId xmlns:p14="http://schemas.microsoft.com/office/powerpoint/2010/main" val="7393024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12444</TotalTime>
  <Words>855</Words>
  <Application>Microsoft Office PowerPoint</Application>
  <PresentationFormat>와이드스크린</PresentationFormat>
  <Paragraphs>227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타이포_쌍문동 스텐실</vt:lpstr>
      <vt:lpstr>12롯데마트행복Medium</vt:lpstr>
      <vt:lpstr>210 콤퓨타세탁 B</vt:lpstr>
      <vt:lpstr>Wingdings</vt:lpstr>
      <vt:lpstr>210 콤퓨타세탁 L</vt:lpstr>
      <vt:lpstr>야놀자 야체 B</vt:lpstr>
      <vt:lpstr>Arial</vt:lpstr>
      <vt:lpstr>맑은 고딕</vt:lpstr>
      <vt:lpstr>돋움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효빈 김</cp:lastModifiedBy>
  <cp:revision>244</cp:revision>
  <dcterms:created xsi:type="dcterms:W3CDTF">2019-05-31T06:26:54Z</dcterms:created>
  <dcterms:modified xsi:type="dcterms:W3CDTF">2020-01-07T09:00:23Z</dcterms:modified>
</cp:coreProperties>
</file>